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bert Reinius" initials="RR" lastIdx="3" clrIdx="0">
    <p:extLst>
      <p:ext uri="{19B8F6BF-5375-455C-9EA6-DF929625EA0E}">
        <p15:presenceInfo xmlns:p15="http://schemas.microsoft.com/office/powerpoint/2012/main" userId="Robert Reiniu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9" d="100"/>
          <a:sy n="79" d="100"/>
        </p:scale>
        <p:origin x="15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 /><Relationship Id="rId3" Type="http://schemas.openxmlformats.org/officeDocument/2006/relationships/commentAuthors" Target="commentAuthors.xml" /><Relationship Id="rId7" Type="http://schemas.openxmlformats.org/officeDocument/2006/relationships/tableStyles" Target="tableStyle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theme" Target="theme/theme1.xml" /><Relationship Id="rId5" Type="http://schemas.openxmlformats.org/officeDocument/2006/relationships/viewProps" Target="viewProps.xml" /><Relationship Id="rId4" Type="http://schemas.openxmlformats.org/officeDocument/2006/relationships/presProps" Target="presProps.xml" 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bert Reinius" userId="82d66b37a8a9f9dd" providerId="LiveId" clId="{B8070A33-9C3D-B749-A24C-12E160380B13}"/>
    <pc:docChg chg="delSld">
      <pc:chgData name="Robert Reinius" userId="82d66b37a8a9f9dd" providerId="LiveId" clId="{B8070A33-9C3D-B749-A24C-12E160380B13}" dt="2019-06-05T20:36:58.225" v="2" actId="2696"/>
      <pc:docMkLst>
        <pc:docMk/>
      </pc:docMkLst>
      <pc:sldChg chg="del">
        <pc:chgData name="Robert Reinius" userId="82d66b37a8a9f9dd" providerId="LiveId" clId="{B8070A33-9C3D-B749-A24C-12E160380B13}" dt="2019-06-05T20:36:44.926" v="1" actId="2696"/>
        <pc:sldMkLst>
          <pc:docMk/>
          <pc:sldMk cId="3914828676" sldId="256"/>
        </pc:sldMkLst>
      </pc:sldChg>
      <pc:sldChg chg="del">
        <pc:chgData name="Robert Reinius" userId="82d66b37a8a9f9dd" providerId="LiveId" clId="{B8070A33-9C3D-B749-A24C-12E160380B13}" dt="2019-06-05T20:36:41.899" v="0" actId="2696"/>
        <pc:sldMkLst>
          <pc:docMk/>
          <pc:sldMk cId="2776555901" sldId="257"/>
        </pc:sldMkLst>
      </pc:sldChg>
      <pc:sldChg chg="del">
        <pc:chgData name="Robert Reinius" userId="82d66b37a8a9f9dd" providerId="LiveId" clId="{B8070A33-9C3D-B749-A24C-12E160380B13}" dt="2019-06-05T20:36:58.225" v="2" actId="2696"/>
        <pc:sldMkLst>
          <pc:docMk/>
          <pc:sldMk cId="3936703549" sldId="259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DC2868-3FF9-4810-A0FE-9922350FEB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0E33D0-65AD-4187-88A0-C7FE17BCFF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4195B7-B060-48B3-AE2B-882386249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BDBAE-E8D8-42A4-96E4-919FBF899C0C}" type="datetimeFigureOut">
              <a:rPr lang="fi-FI" smtClean="0"/>
              <a:t>5.6.2019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13EA1F-B4A0-4605-9800-46CF24D92D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D5963B-C7AC-47B8-8466-9BF1C2FED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BB8D8-C839-4F48-889E-0BC5766EB13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87527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535D51-B0C1-414F-B333-1CD2886EBA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55656A-E5D2-4E7E-9C80-CED28ABA30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C42090-170B-4F94-B6DA-E524C5201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BDBAE-E8D8-42A4-96E4-919FBF899C0C}" type="datetimeFigureOut">
              <a:rPr lang="fi-FI" smtClean="0"/>
              <a:t>5.6.2019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B43FEC-0D8C-4D4D-B869-9E77D456C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20B0CA-2F06-4325-AD59-973142FFF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BB8D8-C839-4F48-889E-0BC5766EB13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63558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78DD317-78AE-42A0-9CC7-541374E8AD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E012A22-D01D-40A7-9160-8749396BC4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9F2F4D-2F08-44CB-B662-E93B273F2C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BDBAE-E8D8-42A4-96E4-919FBF899C0C}" type="datetimeFigureOut">
              <a:rPr lang="fi-FI" smtClean="0"/>
              <a:t>5.6.2019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D6F8A9-FFAE-4126-B982-FF79DC29B4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BBD26F-48EB-4143-A8C7-40B5DED13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BB8D8-C839-4F48-889E-0BC5766EB13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54216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372A99-6355-4CF9-88F8-4A45D5FDE4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FE2A5B-CC50-4AF7-A8CA-55675C7389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F17174-8D37-498B-AEB1-04745F61CD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BDBAE-E8D8-42A4-96E4-919FBF899C0C}" type="datetimeFigureOut">
              <a:rPr lang="fi-FI" smtClean="0"/>
              <a:t>5.6.2019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3F3B69-6798-4949-B95E-719C5012B7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96E330-9C0A-42B6-9DE7-4D821BFF4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BB8D8-C839-4F48-889E-0BC5766EB13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071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A4741-305D-4BAD-B794-C489674274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F81CD4-BDDB-46BA-B706-4E464127BD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9DCF62-24B9-4DEA-8DC0-3CECC4D2B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BDBAE-E8D8-42A4-96E4-919FBF899C0C}" type="datetimeFigureOut">
              <a:rPr lang="fi-FI" smtClean="0"/>
              <a:t>5.6.2019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5AACC7-D72B-4719-BE58-459A95516E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BEB69D-E296-43A8-B567-2AB8D5528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BB8D8-C839-4F48-889E-0BC5766EB13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8516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4FF21C-D531-4D00-AE4F-F4BC4756B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EDBFB4-4296-492C-8FB7-8DDE39F2F6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2AFC53-7244-4FAE-9FB0-DD0D1EB3A6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2166E2-8B72-412F-AB2C-AC3F98FBEE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BDBAE-E8D8-42A4-96E4-919FBF899C0C}" type="datetimeFigureOut">
              <a:rPr lang="fi-FI" smtClean="0"/>
              <a:t>5.6.2019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219009-3260-453A-A7A7-92C8EAAAD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04871F-6951-4A39-B7B6-24E8143A2B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BB8D8-C839-4F48-889E-0BC5766EB13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398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B77286-E3B2-40FC-9BC1-613FEA0F09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C3F719-EE33-4F8B-AB1B-9432D9D1AD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86DA92-D66B-475D-9DCC-B9FDD193F9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B1EE22-A0CB-44AD-90BE-9D43C88F5E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1CAFE5-A649-413F-A2EE-A947A6E4A0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3798902-E220-45CF-8437-27330157D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BDBAE-E8D8-42A4-96E4-919FBF899C0C}" type="datetimeFigureOut">
              <a:rPr lang="fi-FI" smtClean="0"/>
              <a:t>5.6.2019</a:t>
            </a:fld>
            <a:endParaRPr lang="fi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87844B7-9D2C-4C86-889A-DA5714D6C4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B4FF15-A8DD-4DE5-8265-B553D3F309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BB8D8-C839-4F48-889E-0BC5766EB13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88996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E5DBFD-4E48-4E64-96E5-2AFCB76772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542B5E8-DC96-4EFE-A732-B247D60108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BDBAE-E8D8-42A4-96E4-919FBF899C0C}" type="datetimeFigureOut">
              <a:rPr lang="fi-FI" smtClean="0"/>
              <a:t>5.6.2019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2D9DAB-85D5-46B8-8F2E-8B8074F9D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59F071D-084E-4DA5-8DA3-E68AAD25D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BB8D8-C839-4F48-889E-0BC5766EB13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53736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DE94033-C369-42CB-8165-083869022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BDBAE-E8D8-42A4-96E4-919FBF899C0C}" type="datetimeFigureOut">
              <a:rPr lang="fi-FI" smtClean="0"/>
              <a:t>5.6.2019</a:t>
            </a:fld>
            <a:endParaRPr lang="fi-F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00B6B65-6650-4040-994B-166FE8493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1CFEBD-AE5D-45F9-935E-AC94D43DA7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BB8D8-C839-4F48-889E-0BC5766EB13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90844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12BA93-FF60-4534-BDF8-66608A47F2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08E177-BA4F-456E-80B7-8F640C1F76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B4298C-1036-47FE-A886-34A68D4A27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D8B605-B356-47AF-8FD1-2F424FC78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BDBAE-E8D8-42A4-96E4-919FBF899C0C}" type="datetimeFigureOut">
              <a:rPr lang="fi-FI" smtClean="0"/>
              <a:t>5.6.2019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4901AB-9BFE-483F-8866-89A726CD5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018CCB-498A-447E-A302-FF93ED583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BB8D8-C839-4F48-889E-0BC5766EB13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07241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81BB9D-D70C-463B-A16B-A7FC862AB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F6E640F-52A6-4EF3-99F1-F582F95E3C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43A119-33CA-4F87-85E5-6F5658835C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CC8340-F2D9-4426-9F53-04F1C8AA7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BDBAE-E8D8-42A4-96E4-919FBF899C0C}" type="datetimeFigureOut">
              <a:rPr lang="fi-FI" smtClean="0"/>
              <a:t>5.6.2019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D6BEF6-A8E5-4A01-AB2E-52F6A54508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1E77DA-7661-48EE-AFC8-1BEC4BCB0D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BB8D8-C839-4F48-889E-0BC5766EB13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45168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DA5EDA2-0209-4683-9447-2C1BD60090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1A7120-1D24-412D-9CFB-F099BD0BB9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E60632-56FA-4F87-8B01-0CF8F0DD50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7BDBAE-E8D8-42A4-96E4-919FBF899C0C}" type="datetimeFigureOut">
              <a:rPr lang="fi-FI" smtClean="0"/>
              <a:t>5.6.2019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7C2651-D35E-4981-921D-1FEADD86B6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43B199-1E10-4281-BD3B-A58D646536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5BB8D8-C839-4F48-889E-0BC5766EB13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21845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 /><Relationship Id="rId13" Type="http://schemas.openxmlformats.org/officeDocument/2006/relationships/image" Target="../media/image12.png" /><Relationship Id="rId18" Type="http://schemas.openxmlformats.org/officeDocument/2006/relationships/image" Target="../media/image17.png" /><Relationship Id="rId26" Type="http://schemas.openxmlformats.org/officeDocument/2006/relationships/image" Target="../media/image25.png" /><Relationship Id="rId3" Type="http://schemas.openxmlformats.org/officeDocument/2006/relationships/image" Target="../media/image2.png" /><Relationship Id="rId21" Type="http://schemas.openxmlformats.org/officeDocument/2006/relationships/image" Target="../media/image20.png" /><Relationship Id="rId7" Type="http://schemas.openxmlformats.org/officeDocument/2006/relationships/image" Target="../media/image6.png" /><Relationship Id="rId12" Type="http://schemas.openxmlformats.org/officeDocument/2006/relationships/image" Target="../media/image11.png" /><Relationship Id="rId17" Type="http://schemas.openxmlformats.org/officeDocument/2006/relationships/image" Target="../media/image16.png" /><Relationship Id="rId25" Type="http://schemas.openxmlformats.org/officeDocument/2006/relationships/image" Target="../media/image24.png" /><Relationship Id="rId2" Type="http://schemas.openxmlformats.org/officeDocument/2006/relationships/image" Target="../media/image1.png" /><Relationship Id="rId16" Type="http://schemas.openxmlformats.org/officeDocument/2006/relationships/image" Target="../media/image15.png" /><Relationship Id="rId20" Type="http://schemas.openxmlformats.org/officeDocument/2006/relationships/image" Target="../media/image19.png" /><Relationship Id="rId1" Type="http://schemas.openxmlformats.org/officeDocument/2006/relationships/slideLayout" Target="../slideLayouts/slideLayout1.xml" /><Relationship Id="rId6" Type="http://schemas.openxmlformats.org/officeDocument/2006/relationships/image" Target="../media/image5.png" /><Relationship Id="rId11" Type="http://schemas.openxmlformats.org/officeDocument/2006/relationships/image" Target="../media/image10.png" /><Relationship Id="rId24" Type="http://schemas.openxmlformats.org/officeDocument/2006/relationships/image" Target="../media/image23.png" /><Relationship Id="rId5" Type="http://schemas.openxmlformats.org/officeDocument/2006/relationships/image" Target="../media/image4.png" /><Relationship Id="rId15" Type="http://schemas.openxmlformats.org/officeDocument/2006/relationships/image" Target="../media/image14.png" /><Relationship Id="rId23" Type="http://schemas.openxmlformats.org/officeDocument/2006/relationships/image" Target="../media/image22.png" /><Relationship Id="rId10" Type="http://schemas.openxmlformats.org/officeDocument/2006/relationships/image" Target="../media/image9.png" /><Relationship Id="rId19" Type="http://schemas.openxmlformats.org/officeDocument/2006/relationships/image" Target="../media/image18.png" /><Relationship Id="rId4" Type="http://schemas.openxmlformats.org/officeDocument/2006/relationships/image" Target="../media/image3.png" /><Relationship Id="rId9" Type="http://schemas.openxmlformats.org/officeDocument/2006/relationships/image" Target="../media/image8.png" /><Relationship Id="rId14" Type="http://schemas.openxmlformats.org/officeDocument/2006/relationships/image" Target="../media/image13.png" /><Relationship Id="rId22" Type="http://schemas.openxmlformats.org/officeDocument/2006/relationships/image" Target="../media/image21.png" /><Relationship Id="rId27" Type="http://schemas.openxmlformats.org/officeDocument/2006/relationships/image" Target="../media/image26.pn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8" name="Straight Connector 217">
            <a:extLst>
              <a:ext uri="{FF2B5EF4-FFF2-40B4-BE49-F238E27FC236}">
                <a16:creationId xmlns:a16="http://schemas.microsoft.com/office/drawing/2014/main" id="{1B7ED6C7-A62D-4296-A333-A4D0FCE72693}"/>
              </a:ext>
            </a:extLst>
          </p:cNvPr>
          <p:cNvCxnSpPr>
            <a:cxnSpLocks/>
          </p:cNvCxnSpPr>
          <p:nvPr/>
        </p:nvCxnSpPr>
        <p:spPr>
          <a:xfrm>
            <a:off x="6180472" y="3003356"/>
            <a:ext cx="8275" cy="406639"/>
          </a:xfrm>
          <a:prstGeom prst="line">
            <a:avLst/>
          </a:prstGeom>
          <a:ln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2C97E19A-ED0E-433E-9520-9F1C8CE8753A}"/>
              </a:ext>
            </a:extLst>
          </p:cNvPr>
          <p:cNvCxnSpPr>
            <a:cxnSpLocks/>
          </p:cNvCxnSpPr>
          <p:nvPr/>
        </p:nvCxnSpPr>
        <p:spPr>
          <a:xfrm>
            <a:off x="944414" y="3531866"/>
            <a:ext cx="521921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3" name="Straight Connector 352">
            <a:extLst>
              <a:ext uri="{FF2B5EF4-FFF2-40B4-BE49-F238E27FC236}">
                <a16:creationId xmlns:a16="http://schemas.microsoft.com/office/drawing/2014/main" id="{1F81B3AF-5F42-444C-B23A-BC7BF2D8C404}"/>
              </a:ext>
            </a:extLst>
          </p:cNvPr>
          <p:cNvCxnSpPr>
            <a:cxnSpLocks/>
          </p:cNvCxnSpPr>
          <p:nvPr/>
        </p:nvCxnSpPr>
        <p:spPr>
          <a:xfrm flipH="1" flipV="1">
            <a:off x="6705215" y="3319590"/>
            <a:ext cx="11004" cy="32175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9" name="Straight Connector 348">
            <a:extLst>
              <a:ext uri="{FF2B5EF4-FFF2-40B4-BE49-F238E27FC236}">
                <a16:creationId xmlns:a16="http://schemas.microsoft.com/office/drawing/2014/main" id="{67DF2555-95B9-407F-8389-A9E5DEA6FD7D}"/>
              </a:ext>
            </a:extLst>
          </p:cNvPr>
          <p:cNvCxnSpPr>
            <a:cxnSpLocks/>
          </p:cNvCxnSpPr>
          <p:nvPr/>
        </p:nvCxnSpPr>
        <p:spPr>
          <a:xfrm flipH="1" flipV="1">
            <a:off x="5129415" y="3312268"/>
            <a:ext cx="11004" cy="32908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" name="Group 24">
            <a:extLst>
              <a:ext uri="{FF2B5EF4-FFF2-40B4-BE49-F238E27FC236}">
                <a16:creationId xmlns:a16="http://schemas.microsoft.com/office/drawing/2014/main" id="{EB503C04-7BAE-403D-A958-6A7656D6A2B8}"/>
              </a:ext>
            </a:extLst>
          </p:cNvPr>
          <p:cNvGrpSpPr/>
          <p:nvPr/>
        </p:nvGrpSpPr>
        <p:grpSpPr>
          <a:xfrm>
            <a:off x="10138666" y="3995977"/>
            <a:ext cx="765383" cy="825052"/>
            <a:chOff x="8274996" y="4051644"/>
            <a:chExt cx="765383" cy="825052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BBF4D722-5F43-4AF2-B8E8-F917E6AC9B1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486989" y="4051644"/>
              <a:ext cx="341399" cy="566851"/>
            </a:xfrm>
            <a:prstGeom prst="rect">
              <a:avLst/>
            </a:prstGeom>
          </p:spPr>
        </p:pic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60ED5971-C551-4B3F-BC0E-3E78A38074D0}"/>
                </a:ext>
              </a:extLst>
            </p:cNvPr>
            <p:cNvSpPr txBox="1"/>
            <p:nvPr/>
          </p:nvSpPr>
          <p:spPr>
            <a:xfrm>
              <a:off x="8274996" y="4599697"/>
              <a:ext cx="76538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DST-800</a:t>
              </a:r>
              <a:endParaRPr lang="fi-FI" sz="1200" dirty="0"/>
            </a:p>
          </p:txBody>
        </p:sp>
      </p:grpSp>
      <p:pic>
        <p:nvPicPr>
          <p:cNvPr id="11" name="Picture 10">
            <a:extLst>
              <a:ext uri="{FF2B5EF4-FFF2-40B4-BE49-F238E27FC236}">
                <a16:creationId xmlns:a16="http://schemas.microsoft.com/office/drawing/2014/main" id="{F794FA45-F271-4657-8C82-47960868DB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52762" y="941281"/>
            <a:ext cx="1049976" cy="560667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C872028D-A0CE-4BB1-9014-47A2F760A2E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9141" y="3412952"/>
            <a:ext cx="552450" cy="6858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5B83025E-5F8F-48E3-9D1E-AFACC465FE0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8554" y="2929405"/>
            <a:ext cx="619125" cy="42862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680AA1A7-E38C-48A6-B912-FD5C3B63829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6037" y="4267933"/>
            <a:ext cx="413318" cy="428626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7024ED85-2C5C-41C9-8AEC-74F3C834257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16200000">
            <a:off x="5739257" y="4268460"/>
            <a:ext cx="266700" cy="628650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BD2DD616-4A7D-46A8-84F5-672708C32FE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16200000">
            <a:off x="1862900" y="4313311"/>
            <a:ext cx="276225" cy="561975"/>
          </a:xfrm>
          <a:prstGeom prst="rect">
            <a:avLst/>
          </a:prstGeom>
        </p:spPr>
      </p:pic>
      <p:grpSp>
        <p:nvGrpSpPr>
          <p:cNvPr id="38" name="Group 37">
            <a:extLst>
              <a:ext uri="{FF2B5EF4-FFF2-40B4-BE49-F238E27FC236}">
                <a16:creationId xmlns:a16="http://schemas.microsoft.com/office/drawing/2014/main" id="{3EA1B51A-C4DC-47E4-97E2-CEA0A96F6B54}"/>
              </a:ext>
            </a:extLst>
          </p:cNvPr>
          <p:cNvGrpSpPr/>
          <p:nvPr/>
        </p:nvGrpSpPr>
        <p:grpSpPr>
          <a:xfrm>
            <a:off x="8465421" y="3950858"/>
            <a:ext cx="819150" cy="731671"/>
            <a:chOff x="5495925" y="3291643"/>
            <a:chExt cx="819150" cy="731671"/>
          </a:xfrm>
        </p:grpSpPr>
        <p:pic>
          <p:nvPicPr>
            <p:cNvPr id="23" name="Picture 22">
              <a:extLst>
                <a:ext uri="{FF2B5EF4-FFF2-40B4-BE49-F238E27FC236}">
                  <a16:creationId xmlns:a16="http://schemas.microsoft.com/office/drawing/2014/main" id="{C150B4F2-3175-45B1-B470-2D5FED5E90A0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5495925" y="3291643"/>
              <a:ext cx="819150" cy="513594"/>
            </a:xfrm>
            <a:prstGeom prst="rect">
              <a:avLst/>
            </a:prstGeom>
          </p:spPr>
        </p:pic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9C878EDF-0D4F-4C1B-A80B-CA794A98D5F0}"/>
                </a:ext>
              </a:extLst>
            </p:cNvPr>
            <p:cNvSpPr txBox="1"/>
            <p:nvPr/>
          </p:nvSpPr>
          <p:spPr>
            <a:xfrm>
              <a:off x="5680182" y="3761704"/>
              <a:ext cx="47641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/>
                <a:t>iTC-5</a:t>
              </a:r>
              <a:endParaRPr lang="fi-FI" sz="1100" dirty="0"/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7480AF6E-43F7-4EF2-83A5-228B9115B058}"/>
              </a:ext>
            </a:extLst>
          </p:cNvPr>
          <p:cNvGrpSpPr/>
          <p:nvPr/>
        </p:nvGrpSpPr>
        <p:grpSpPr>
          <a:xfrm>
            <a:off x="6396995" y="3399175"/>
            <a:ext cx="930063" cy="638215"/>
            <a:chOff x="3749289" y="4161295"/>
            <a:chExt cx="930063" cy="638215"/>
          </a:xfrm>
        </p:grpSpPr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D3BBA948-7799-4D4F-9C15-735B99CE6F26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3776540" y="4161295"/>
              <a:ext cx="895350" cy="457200"/>
            </a:xfrm>
            <a:prstGeom prst="rect">
              <a:avLst/>
            </a:prstGeom>
          </p:spPr>
        </p:pic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8C965629-8D85-409D-9BA6-B4ADEACFEE5C}"/>
                </a:ext>
              </a:extLst>
            </p:cNvPr>
            <p:cNvSpPr txBox="1"/>
            <p:nvPr/>
          </p:nvSpPr>
          <p:spPr>
            <a:xfrm>
              <a:off x="3749289" y="4537900"/>
              <a:ext cx="93006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/>
                <a:t>RAY-215 DSC</a:t>
              </a:r>
              <a:endParaRPr lang="fi-FI" sz="1100" dirty="0"/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5B66C9A5-B6DE-4CC4-A39F-46BD0532EFD5}"/>
              </a:ext>
            </a:extLst>
          </p:cNvPr>
          <p:cNvGrpSpPr/>
          <p:nvPr/>
        </p:nvGrpSpPr>
        <p:grpSpPr>
          <a:xfrm>
            <a:off x="5663625" y="3358030"/>
            <a:ext cx="670377" cy="718700"/>
            <a:chOff x="3903158" y="2572943"/>
            <a:chExt cx="670377" cy="718700"/>
          </a:xfrm>
        </p:grpSpPr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39BC7125-FC80-44CE-B83E-2CDFAF0BF482}"/>
                </a:ext>
              </a:extLst>
            </p:cNvPr>
            <p:cNvSpPr txBox="1"/>
            <p:nvPr/>
          </p:nvSpPr>
          <p:spPr>
            <a:xfrm>
              <a:off x="3935915" y="3030033"/>
              <a:ext cx="62549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/>
                <a:t>AIS-650</a:t>
              </a:r>
              <a:endParaRPr lang="fi-FI" sz="1100" dirty="0"/>
            </a:p>
          </p:txBody>
        </p:sp>
        <p:pic>
          <p:nvPicPr>
            <p:cNvPr id="31" name="Picture 30">
              <a:extLst>
                <a:ext uri="{FF2B5EF4-FFF2-40B4-BE49-F238E27FC236}">
                  <a16:creationId xmlns:a16="http://schemas.microsoft.com/office/drawing/2014/main" id="{1068AD78-D181-4F1C-A92F-F6860AD35F0F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3903158" y="2572943"/>
              <a:ext cx="670377" cy="511162"/>
            </a:xfrm>
            <a:prstGeom prst="rect">
              <a:avLst/>
            </a:prstGeom>
          </p:spPr>
        </p:pic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DE8ABCE1-8F2D-4CE0-84E6-F87E5B5DD741}"/>
              </a:ext>
            </a:extLst>
          </p:cNvPr>
          <p:cNvGrpSpPr/>
          <p:nvPr/>
        </p:nvGrpSpPr>
        <p:grpSpPr>
          <a:xfrm>
            <a:off x="2760090" y="3207590"/>
            <a:ext cx="487330" cy="724108"/>
            <a:chOff x="2760981" y="3224155"/>
            <a:chExt cx="487330" cy="724108"/>
          </a:xfrm>
        </p:grpSpPr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B307DDF9-9E57-4FB8-92D3-DC337F3364A8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 rot="16200000">
              <a:off x="2719446" y="3265690"/>
              <a:ext cx="548262" cy="465192"/>
            </a:xfrm>
            <a:prstGeom prst="rect">
              <a:avLst/>
            </a:prstGeom>
          </p:spPr>
        </p:pic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27165F00-1D3D-4C0B-A560-0C37A51FEFDC}"/>
                </a:ext>
              </a:extLst>
            </p:cNvPr>
            <p:cNvSpPr txBox="1"/>
            <p:nvPr/>
          </p:nvSpPr>
          <p:spPr>
            <a:xfrm>
              <a:off x="2832813" y="3686653"/>
              <a:ext cx="41549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/>
                <a:t>i70s</a:t>
              </a:r>
              <a:endParaRPr lang="fi-FI" sz="1100" dirty="0"/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76449505-D52D-4477-99DC-FE8FF365A540}"/>
              </a:ext>
            </a:extLst>
          </p:cNvPr>
          <p:cNvGrpSpPr/>
          <p:nvPr/>
        </p:nvGrpSpPr>
        <p:grpSpPr>
          <a:xfrm>
            <a:off x="2270601" y="3219601"/>
            <a:ext cx="470320" cy="874040"/>
            <a:chOff x="1668942" y="3261698"/>
            <a:chExt cx="470320" cy="874040"/>
          </a:xfrm>
        </p:grpSpPr>
        <p:pic>
          <p:nvPicPr>
            <p:cNvPr id="24" name="Picture 23">
              <a:extLst>
                <a:ext uri="{FF2B5EF4-FFF2-40B4-BE49-F238E27FC236}">
                  <a16:creationId xmlns:a16="http://schemas.microsoft.com/office/drawing/2014/main" id="{C8D821A5-EA23-4528-BCE5-F6FA1F70E45C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1668942" y="3261698"/>
              <a:ext cx="470320" cy="478159"/>
            </a:xfrm>
            <a:prstGeom prst="rect">
              <a:avLst/>
            </a:prstGeom>
          </p:spPr>
        </p:pic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4BD43BBA-DB8C-4BDC-8803-D35471E3939E}"/>
                </a:ext>
              </a:extLst>
            </p:cNvPr>
            <p:cNvSpPr txBox="1"/>
            <p:nvPr/>
          </p:nvSpPr>
          <p:spPr>
            <a:xfrm>
              <a:off x="1670394" y="3704851"/>
              <a:ext cx="465192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/>
                <a:t>i60</a:t>
              </a:r>
            </a:p>
            <a:p>
              <a:r>
                <a:rPr lang="en-US" sz="1100" dirty="0"/>
                <a:t>wind</a:t>
              </a:r>
              <a:endParaRPr lang="fi-FI" sz="1100" dirty="0"/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C5FE0EB0-A038-4C2F-B1D6-C6698A778CBA}"/>
              </a:ext>
            </a:extLst>
          </p:cNvPr>
          <p:cNvGrpSpPr/>
          <p:nvPr/>
        </p:nvGrpSpPr>
        <p:grpSpPr>
          <a:xfrm>
            <a:off x="1233722" y="3208242"/>
            <a:ext cx="676788" cy="783926"/>
            <a:chOff x="2134304" y="3217541"/>
            <a:chExt cx="676788" cy="783926"/>
          </a:xfrm>
        </p:grpSpPr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C97B47EB-9E9B-4D76-AB7F-21156EA34DE8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/>
            <a:stretch>
              <a:fillRect/>
            </a:stretch>
          </p:blipFill>
          <p:spPr>
            <a:xfrm rot="16200000">
              <a:off x="2157050" y="3254967"/>
              <a:ext cx="566739" cy="491887"/>
            </a:xfrm>
            <a:prstGeom prst="rect">
              <a:avLst/>
            </a:prstGeom>
          </p:spPr>
        </p:pic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A1E5065E-339E-472A-8853-BECE2EDC2748}"/>
                </a:ext>
              </a:extLst>
            </p:cNvPr>
            <p:cNvSpPr txBox="1"/>
            <p:nvPr/>
          </p:nvSpPr>
          <p:spPr>
            <a:xfrm>
              <a:off x="2134304" y="3739857"/>
              <a:ext cx="67678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/>
                <a:t>ST4000+</a:t>
              </a:r>
              <a:endParaRPr lang="fi-FI" sz="1100" dirty="0"/>
            </a:p>
          </p:txBody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D02DCDDD-0470-45CF-BF18-5EF08715A062}"/>
              </a:ext>
            </a:extLst>
          </p:cNvPr>
          <p:cNvGrpSpPr/>
          <p:nvPr/>
        </p:nvGrpSpPr>
        <p:grpSpPr>
          <a:xfrm>
            <a:off x="1978594" y="2359566"/>
            <a:ext cx="830382" cy="746060"/>
            <a:chOff x="2134304" y="2284734"/>
            <a:chExt cx="830382" cy="746060"/>
          </a:xfrm>
        </p:grpSpPr>
        <p:pic>
          <p:nvPicPr>
            <p:cNvPr id="36" name="Picture 35">
              <a:extLst>
                <a:ext uri="{FF2B5EF4-FFF2-40B4-BE49-F238E27FC236}">
                  <a16:creationId xmlns:a16="http://schemas.microsoft.com/office/drawing/2014/main" id="{B6532D83-EFDE-4AF6-B433-A968025B009D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/>
            <a:stretch>
              <a:fillRect/>
            </a:stretch>
          </p:blipFill>
          <p:spPr>
            <a:xfrm>
              <a:off x="2134304" y="2284734"/>
              <a:ext cx="830382" cy="543790"/>
            </a:xfrm>
            <a:prstGeom prst="rect">
              <a:avLst/>
            </a:prstGeom>
          </p:spPr>
        </p:pic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A7204E44-0E4D-45A4-8764-C757DFB6C29B}"/>
                </a:ext>
              </a:extLst>
            </p:cNvPr>
            <p:cNvSpPr txBox="1"/>
            <p:nvPr/>
          </p:nvSpPr>
          <p:spPr>
            <a:xfrm>
              <a:off x="2339083" y="2769184"/>
              <a:ext cx="39145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/>
                <a:t>eS7</a:t>
              </a:r>
              <a:endParaRPr lang="fi-FI" sz="1100" dirty="0"/>
            </a:p>
          </p:txBody>
        </p:sp>
      </p:grpSp>
      <p:sp>
        <p:nvSpPr>
          <p:cNvPr id="49" name="TextBox 48">
            <a:extLst>
              <a:ext uri="{FF2B5EF4-FFF2-40B4-BE49-F238E27FC236}">
                <a16:creationId xmlns:a16="http://schemas.microsoft.com/office/drawing/2014/main" id="{605EE258-CC79-4B53-BA71-1ADFF5D95641}"/>
              </a:ext>
            </a:extLst>
          </p:cNvPr>
          <p:cNvSpPr txBox="1"/>
          <p:nvPr/>
        </p:nvSpPr>
        <p:spPr>
          <a:xfrm>
            <a:off x="1405114" y="6512917"/>
            <a:ext cx="129235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Steering Pedestal</a:t>
            </a:r>
            <a:endParaRPr lang="fi-FI" sz="1100" dirty="0"/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92F58775-BEF6-42EE-9A79-A596B9C1EBF7}"/>
              </a:ext>
            </a:extLst>
          </p:cNvPr>
          <p:cNvGrpSpPr/>
          <p:nvPr/>
        </p:nvGrpSpPr>
        <p:grpSpPr>
          <a:xfrm>
            <a:off x="5249055" y="1174831"/>
            <a:ext cx="410690" cy="619546"/>
            <a:chOff x="4105900" y="2543333"/>
            <a:chExt cx="410690" cy="619546"/>
          </a:xfrm>
        </p:grpSpPr>
        <p:pic>
          <p:nvPicPr>
            <p:cNvPr id="47" name="Picture 46">
              <a:extLst>
                <a:ext uri="{FF2B5EF4-FFF2-40B4-BE49-F238E27FC236}">
                  <a16:creationId xmlns:a16="http://schemas.microsoft.com/office/drawing/2014/main" id="{2A7B7737-3F10-4079-9872-16A3D6E56944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/>
            <a:stretch>
              <a:fillRect/>
            </a:stretch>
          </p:blipFill>
          <p:spPr>
            <a:xfrm>
              <a:off x="4105900" y="2543333"/>
              <a:ext cx="381259" cy="400739"/>
            </a:xfrm>
            <a:prstGeom prst="rect">
              <a:avLst/>
            </a:prstGeom>
          </p:spPr>
        </p:pic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3A2846A1-F576-45D2-A12F-D58FD2784903}"/>
                </a:ext>
              </a:extLst>
            </p:cNvPr>
            <p:cNvSpPr txBox="1"/>
            <p:nvPr/>
          </p:nvSpPr>
          <p:spPr>
            <a:xfrm>
              <a:off x="4105900" y="2901269"/>
              <a:ext cx="41069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/>
                <a:t>GPS</a:t>
              </a:r>
              <a:endParaRPr lang="fi-FI" sz="1100" dirty="0"/>
            </a:p>
          </p:txBody>
        </p:sp>
      </p:grpSp>
      <p:grpSp>
        <p:nvGrpSpPr>
          <p:cNvPr id="436" name="Group 435">
            <a:extLst>
              <a:ext uri="{FF2B5EF4-FFF2-40B4-BE49-F238E27FC236}">
                <a16:creationId xmlns:a16="http://schemas.microsoft.com/office/drawing/2014/main" id="{648E6D54-DF3F-41D7-99CF-3D9CD0230CAC}"/>
              </a:ext>
            </a:extLst>
          </p:cNvPr>
          <p:cNvGrpSpPr/>
          <p:nvPr/>
        </p:nvGrpSpPr>
        <p:grpSpPr>
          <a:xfrm>
            <a:off x="4035557" y="5944557"/>
            <a:ext cx="839972" cy="684238"/>
            <a:chOff x="4035557" y="5944557"/>
            <a:chExt cx="839972" cy="684238"/>
          </a:xfrm>
        </p:grpSpPr>
        <p:pic>
          <p:nvPicPr>
            <p:cNvPr id="48" name="Picture 47">
              <a:extLst>
                <a:ext uri="{FF2B5EF4-FFF2-40B4-BE49-F238E27FC236}">
                  <a16:creationId xmlns:a16="http://schemas.microsoft.com/office/drawing/2014/main" id="{2F9C4994-7C94-4292-A318-84646C89D05E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/>
            <a:stretch>
              <a:fillRect/>
            </a:stretch>
          </p:blipFill>
          <p:spPr>
            <a:xfrm>
              <a:off x="4035557" y="5944557"/>
              <a:ext cx="839972" cy="457200"/>
            </a:xfrm>
            <a:prstGeom prst="rect">
              <a:avLst/>
            </a:prstGeom>
          </p:spPr>
        </p:pic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0784644A-636A-4FE5-A932-B54ADD840C48}"/>
                </a:ext>
              </a:extLst>
            </p:cNvPr>
            <p:cNvSpPr txBox="1"/>
            <p:nvPr/>
          </p:nvSpPr>
          <p:spPr>
            <a:xfrm>
              <a:off x="4249487" y="6367185"/>
              <a:ext cx="40908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/>
                <a:t>12V</a:t>
              </a:r>
            </a:p>
          </p:txBody>
        </p:sp>
      </p:grp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2F52A6F8-2B6F-40BF-9EED-97842FB20A00}"/>
              </a:ext>
            </a:extLst>
          </p:cNvPr>
          <p:cNvCxnSpPr>
            <a:cxnSpLocks/>
          </p:cNvCxnSpPr>
          <p:nvPr/>
        </p:nvCxnSpPr>
        <p:spPr>
          <a:xfrm>
            <a:off x="2729977" y="2844016"/>
            <a:ext cx="1462927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7D4CB214-DD25-4964-90C0-89F6B37538BE}"/>
              </a:ext>
            </a:extLst>
          </p:cNvPr>
          <p:cNvCxnSpPr>
            <a:cxnSpLocks/>
          </p:cNvCxnSpPr>
          <p:nvPr/>
        </p:nvCxnSpPr>
        <p:spPr>
          <a:xfrm flipV="1">
            <a:off x="4189010" y="2844016"/>
            <a:ext cx="14269" cy="310054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6BFF0A8E-56B3-46F5-B3FA-25B8F0494375}"/>
              </a:ext>
            </a:extLst>
          </p:cNvPr>
          <p:cNvCxnSpPr>
            <a:cxnSpLocks/>
          </p:cNvCxnSpPr>
          <p:nvPr/>
        </p:nvCxnSpPr>
        <p:spPr>
          <a:xfrm flipH="1">
            <a:off x="4323095" y="2829752"/>
            <a:ext cx="2474227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9FD0A84B-9B15-4AF7-8C6C-D278CEFB5607}"/>
              </a:ext>
            </a:extLst>
          </p:cNvPr>
          <p:cNvCxnSpPr>
            <a:cxnSpLocks/>
          </p:cNvCxnSpPr>
          <p:nvPr/>
        </p:nvCxnSpPr>
        <p:spPr>
          <a:xfrm flipV="1">
            <a:off x="4319199" y="2829752"/>
            <a:ext cx="14269" cy="310054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A3AD70A1-6951-4FA3-AA47-AE14E70EDB89}"/>
              </a:ext>
            </a:extLst>
          </p:cNvPr>
          <p:cNvCxnSpPr>
            <a:cxnSpLocks/>
          </p:cNvCxnSpPr>
          <p:nvPr/>
        </p:nvCxnSpPr>
        <p:spPr>
          <a:xfrm flipV="1">
            <a:off x="6797322" y="2814191"/>
            <a:ext cx="0" cy="65182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EE197A67-CA6A-4FA7-9F8D-341CC164E0F4}"/>
              </a:ext>
            </a:extLst>
          </p:cNvPr>
          <p:cNvCxnSpPr>
            <a:cxnSpLocks/>
          </p:cNvCxnSpPr>
          <p:nvPr/>
        </p:nvCxnSpPr>
        <p:spPr>
          <a:xfrm>
            <a:off x="1420408" y="3906585"/>
            <a:ext cx="0" cy="215109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930AB653-8517-4E7A-B476-9A55EF720D9A}"/>
              </a:ext>
            </a:extLst>
          </p:cNvPr>
          <p:cNvCxnSpPr>
            <a:cxnSpLocks/>
          </p:cNvCxnSpPr>
          <p:nvPr/>
        </p:nvCxnSpPr>
        <p:spPr>
          <a:xfrm flipH="1">
            <a:off x="1420408" y="6057679"/>
            <a:ext cx="2619139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0CD1CFAD-4BDF-4B01-91BC-6A1BCC82474F}"/>
              </a:ext>
            </a:extLst>
          </p:cNvPr>
          <p:cNvCxnSpPr>
            <a:cxnSpLocks/>
          </p:cNvCxnSpPr>
          <p:nvPr/>
        </p:nvCxnSpPr>
        <p:spPr>
          <a:xfrm flipV="1">
            <a:off x="4583476" y="4449434"/>
            <a:ext cx="1080149" cy="253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Arc 94">
            <a:extLst>
              <a:ext uri="{FF2B5EF4-FFF2-40B4-BE49-F238E27FC236}">
                <a16:creationId xmlns:a16="http://schemas.microsoft.com/office/drawing/2014/main" id="{7D2E5F54-A04E-4C4A-85C4-262B4EE30B53}"/>
              </a:ext>
            </a:extLst>
          </p:cNvPr>
          <p:cNvSpPr/>
          <p:nvPr/>
        </p:nvSpPr>
        <p:spPr>
          <a:xfrm>
            <a:off x="4075570" y="4255767"/>
            <a:ext cx="474779" cy="416606"/>
          </a:xfrm>
          <a:prstGeom prst="arc">
            <a:avLst>
              <a:gd name="adj1" fmla="val 10789012"/>
              <a:gd name="adj2" fmla="val 0"/>
            </a:avLst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63585AF9-1C1F-4BA7-ADFA-67176CD8756D}"/>
              </a:ext>
            </a:extLst>
          </p:cNvPr>
          <p:cNvCxnSpPr>
            <a:cxnSpLocks/>
            <a:stCxn id="13" idx="3"/>
          </p:cNvCxnSpPr>
          <p:nvPr/>
        </p:nvCxnSpPr>
        <p:spPr>
          <a:xfrm>
            <a:off x="777679" y="3143718"/>
            <a:ext cx="3097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470D1259-965E-4150-AC87-090E12CEE299}"/>
              </a:ext>
            </a:extLst>
          </p:cNvPr>
          <p:cNvCxnSpPr>
            <a:cxnSpLocks/>
            <a:stCxn id="14" idx="3"/>
          </p:cNvCxnSpPr>
          <p:nvPr/>
        </p:nvCxnSpPr>
        <p:spPr>
          <a:xfrm>
            <a:off x="629355" y="4482246"/>
            <a:ext cx="47044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5" name="Straight Connector 104">
            <a:extLst>
              <a:ext uri="{FF2B5EF4-FFF2-40B4-BE49-F238E27FC236}">
                <a16:creationId xmlns:a16="http://schemas.microsoft.com/office/drawing/2014/main" id="{100A991B-9E98-4FA1-B552-7E184294431B}"/>
              </a:ext>
            </a:extLst>
          </p:cNvPr>
          <p:cNvCxnSpPr>
            <a:cxnSpLocks/>
          </p:cNvCxnSpPr>
          <p:nvPr/>
        </p:nvCxnSpPr>
        <p:spPr>
          <a:xfrm flipV="1">
            <a:off x="1099796" y="3135532"/>
            <a:ext cx="0" cy="27189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8" name="Straight Connector 107">
            <a:extLst>
              <a:ext uri="{FF2B5EF4-FFF2-40B4-BE49-F238E27FC236}">
                <a16:creationId xmlns:a16="http://schemas.microsoft.com/office/drawing/2014/main" id="{96456FF1-9BEB-4CE3-86C3-C896C8E70685}"/>
              </a:ext>
            </a:extLst>
          </p:cNvPr>
          <p:cNvCxnSpPr>
            <a:cxnSpLocks/>
          </p:cNvCxnSpPr>
          <p:nvPr/>
        </p:nvCxnSpPr>
        <p:spPr>
          <a:xfrm flipV="1">
            <a:off x="1099796" y="3687601"/>
            <a:ext cx="0" cy="77647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17D348E0-7CC6-431C-A711-60DABC7FBA69}"/>
              </a:ext>
            </a:extLst>
          </p:cNvPr>
          <p:cNvCxnSpPr>
            <a:cxnSpLocks/>
          </p:cNvCxnSpPr>
          <p:nvPr/>
        </p:nvCxnSpPr>
        <p:spPr>
          <a:xfrm>
            <a:off x="1099796" y="3429000"/>
            <a:ext cx="21076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2" name="Straight Connector 111">
            <a:extLst>
              <a:ext uri="{FF2B5EF4-FFF2-40B4-BE49-F238E27FC236}">
                <a16:creationId xmlns:a16="http://schemas.microsoft.com/office/drawing/2014/main" id="{FEFCE468-AA0F-4BAF-A110-B68C24340099}"/>
              </a:ext>
            </a:extLst>
          </p:cNvPr>
          <p:cNvCxnSpPr>
            <a:cxnSpLocks/>
          </p:cNvCxnSpPr>
          <p:nvPr/>
        </p:nvCxnSpPr>
        <p:spPr>
          <a:xfrm>
            <a:off x="1091474" y="3687601"/>
            <a:ext cx="21909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4" name="Straight Connector 113">
            <a:extLst>
              <a:ext uri="{FF2B5EF4-FFF2-40B4-BE49-F238E27FC236}">
                <a16:creationId xmlns:a16="http://schemas.microsoft.com/office/drawing/2014/main" id="{327C30B7-AC40-44BC-80D2-0009CBD23C10}"/>
              </a:ext>
            </a:extLst>
          </p:cNvPr>
          <p:cNvCxnSpPr>
            <a:cxnSpLocks/>
          </p:cNvCxnSpPr>
          <p:nvPr/>
        </p:nvCxnSpPr>
        <p:spPr>
          <a:xfrm>
            <a:off x="2627052" y="737906"/>
            <a:ext cx="55653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TextBox 115">
            <a:extLst>
              <a:ext uri="{FF2B5EF4-FFF2-40B4-BE49-F238E27FC236}">
                <a16:creationId xmlns:a16="http://schemas.microsoft.com/office/drawing/2014/main" id="{ED5736D5-7A7B-4417-A871-1F5A4C13CCC8}"/>
              </a:ext>
            </a:extLst>
          </p:cNvPr>
          <p:cNvSpPr txBox="1"/>
          <p:nvPr/>
        </p:nvSpPr>
        <p:spPr>
          <a:xfrm>
            <a:off x="3183582" y="607101"/>
            <a:ext cx="4090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12V</a:t>
            </a:r>
          </a:p>
        </p:txBody>
      </p:sp>
      <p:cxnSp>
        <p:nvCxnSpPr>
          <p:cNvPr id="117" name="Straight Connector 116">
            <a:extLst>
              <a:ext uri="{FF2B5EF4-FFF2-40B4-BE49-F238E27FC236}">
                <a16:creationId xmlns:a16="http://schemas.microsoft.com/office/drawing/2014/main" id="{D9E07378-7EE9-45AE-8051-0D794A1F490F}"/>
              </a:ext>
            </a:extLst>
          </p:cNvPr>
          <p:cNvCxnSpPr>
            <a:cxnSpLocks/>
          </p:cNvCxnSpPr>
          <p:nvPr/>
        </p:nvCxnSpPr>
        <p:spPr>
          <a:xfrm>
            <a:off x="2613797" y="990223"/>
            <a:ext cx="63575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8" name="TextBox 117">
            <a:extLst>
              <a:ext uri="{FF2B5EF4-FFF2-40B4-BE49-F238E27FC236}">
                <a16:creationId xmlns:a16="http://schemas.microsoft.com/office/drawing/2014/main" id="{CE81BF53-6CE3-4F7B-8574-4EE6B289D5FE}"/>
              </a:ext>
            </a:extLst>
          </p:cNvPr>
          <p:cNvSpPr txBox="1"/>
          <p:nvPr/>
        </p:nvSpPr>
        <p:spPr>
          <a:xfrm>
            <a:off x="3225605" y="859418"/>
            <a:ext cx="6357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Signal</a:t>
            </a:r>
            <a:endParaRPr lang="fi-FI" sz="1100" dirty="0"/>
          </a:p>
        </p:txBody>
      </p: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10031C24-2AC9-4C2E-8B76-740278E3BAFD}"/>
              </a:ext>
            </a:extLst>
          </p:cNvPr>
          <p:cNvCxnSpPr>
            <a:cxnSpLocks/>
          </p:cNvCxnSpPr>
          <p:nvPr/>
        </p:nvCxnSpPr>
        <p:spPr>
          <a:xfrm>
            <a:off x="2613797" y="1225588"/>
            <a:ext cx="63575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TextBox 119">
            <a:extLst>
              <a:ext uri="{FF2B5EF4-FFF2-40B4-BE49-F238E27FC236}">
                <a16:creationId xmlns:a16="http://schemas.microsoft.com/office/drawing/2014/main" id="{C1DE1763-4FE6-4AF1-A397-E06947F388A3}"/>
              </a:ext>
            </a:extLst>
          </p:cNvPr>
          <p:cNvSpPr txBox="1"/>
          <p:nvPr/>
        </p:nvSpPr>
        <p:spPr>
          <a:xfrm>
            <a:off x="3225605" y="1094783"/>
            <a:ext cx="109359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ST ng spur</a:t>
            </a:r>
            <a:endParaRPr lang="fi-FI" sz="1100" dirty="0"/>
          </a:p>
        </p:txBody>
      </p:sp>
      <p:cxnSp>
        <p:nvCxnSpPr>
          <p:cNvPr id="121" name="Straight Connector 120">
            <a:extLst>
              <a:ext uri="{FF2B5EF4-FFF2-40B4-BE49-F238E27FC236}">
                <a16:creationId xmlns:a16="http://schemas.microsoft.com/office/drawing/2014/main" id="{20C9E4BB-8D3F-4B46-8AC4-2B9CECB1DA8F}"/>
              </a:ext>
            </a:extLst>
          </p:cNvPr>
          <p:cNvCxnSpPr>
            <a:cxnSpLocks/>
          </p:cNvCxnSpPr>
          <p:nvPr/>
        </p:nvCxnSpPr>
        <p:spPr>
          <a:xfrm>
            <a:off x="2649478" y="1697594"/>
            <a:ext cx="635757" cy="0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22" name="TextBox 121">
            <a:extLst>
              <a:ext uri="{FF2B5EF4-FFF2-40B4-BE49-F238E27FC236}">
                <a16:creationId xmlns:a16="http://schemas.microsoft.com/office/drawing/2014/main" id="{3BAAE856-A26E-4749-AB38-E9D2FE7A103E}"/>
              </a:ext>
            </a:extLst>
          </p:cNvPr>
          <p:cNvSpPr txBox="1"/>
          <p:nvPr/>
        </p:nvSpPr>
        <p:spPr>
          <a:xfrm>
            <a:off x="3261286" y="1566789"/>
            <a:ext cx="6357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ST</a:t>
            </a:r>
            <a:endParaRPr lang="fi-FI" sz="1100" dirty="0"/>
          </a:p>
        </p:txBody>
      </p:sp>
      <p:cxnSp>
        <p:nvCxnSpPr>
          <p:cNvPr id="123" name="Straight Connector 122">
            <a:extLst>
              <a:ext uri="{FF2B5EF4-FFF2-40B4-BE49-F238E27FC236}">
                <a16:creationId xmlns:a16="http://schemas.microsoft.com/office/drawing/2014/main" id="{71E4C2FF-6FAD-4F2F-987C-29E8FA85B3DF}"/>
              </a:ext>
            </a:extLst>
          </p:cNvPr>
          <p:cNvCxnSpPr>
            <a:cxnSpLocks/>
          </p:cNvCxnSpPr>
          <p:nvPr/>
        </p:nvCxnSpPr>
        <p:spPr>
          <a:xfrm>
            <a:off x="2649478" y="1915482"/>
            <a:ext cx="635757" cy="0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24" name="TextBox 123">
            <a:extLst>
              <a:ext uri="{FF2B5EF4-FFF2-40B4-BE49-F238E27FC236}">
                <a16:creationId xmlns:a16="http://schemas.microsoft.com/office/drawing/2014/main" id="{FE95CC75-C519-45B3-8183-4C5CF370EE60}"/>
              </a:ext>
            </a:extLst>
          </p:cNvPr>
          <p:cNvSpPr txBox="1"/>
          <p:nvPr/>
        </p:nvSpPr>
        <p:spPr>
          <a:xfrm>
            <a:off x="3261286" y="1784677"/>
            <a:ext cx="9634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NMEA0183</a:t>
            </a:r>
            <a:endParaRPr lang="fi-FI" sz="1100" dirty="0"/>
          </a:p>
        </p:txBody>
      </p:sp>
      <p:cxnSp>
        <p:nvCxnSpPr>
          <p:cNvPr id="125" name="Straight Connector 124">
            <a:extLst>
              <a:ext uri="{FF2B5EF4-FFF2-40B4-BE49-F238E27FC236}">
                <a16:creationId xmlns:a16="http://schemas.microsoft.com/office/drawing/2014/main" id="{614A6041-26C4-42A8-A3B5-0F62B733AC81}"/>
              </a:ext>
            </a:extLst>
          </p:cNvPr>
          <p:cNvCxnSpPr>
            <a:cxnSpLocks/>
          </p:cNvCxnSpPr>
          <p:nvPr/>
        </p:nvCxnSpPr>
        <p:spPr>
          <a:xfrm>
            <a:off x="5452563" y="3498016"/>
            <a:ext cx="23590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6" name="Straight Connector 125">
            <a:extLst>
              <a:ext uri="{FF2B5EF4-FFF2-40B4-BE49-F238E27FC236}">
                <a16:creationId xmlns:a16="http://schemas.microsoft.com/office/drawing/2014/main" id="{8D93B194-1966-4C93-A5F2-AC4657F12EFB}"/>
              </a:ext>
            </a:extLst>
          </p:cNvPr>
          <p:cNvCxnSpPr>
            <a:cxnSpLocks/>
          </p:cNvCxnSpPr>
          <p:nvPr/>
        </p:nvCxnSpPr>
        <p:spPr>
          <a:xfrm>
            <a:off x="9126090" y="1461058"/>
            <a:ext cx="112667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8" name="Straight Connector 127">
            <a:extLst>
              <a:ext uri="{FF2B5EF4-FFF2-40B4-BE49-F238E27FC236}">
                <a16:creationId xmlns:a16="http://schemas.microsoft.com/office/drawing/2014/main" id="{A34FD22A-F14C-4095-94CC-24243CA72651}"/>
              </a:ext>
            </a:extLst>
          </p:cNvPr>
          <p:cNvCxnSpPr>
            <a:cxnSpLocks/>
          </p:cNvCxnSpPr>
          <p:nvPr/>
        </p:nvCxnSpPr>
        <p:spPr>
          <a:xfrm>
            <a:off x="9284571" y="4254692"/>
            <a:ext cx="112667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9" name="Straight Connector 128">
            <a:extLst>
              <a:ext uri="{FF2B5EF4-FFF2-40B4-BE49-F238E27FC236}">
                <a16:creationId xmlns:a16="http://schemas.microsoft.com/office/drawing/2014/main" id="{2683711E-8AF9-4967-9D05-EF8A0E27C1B3}"/>
              </a:ext>
            </a:extLst>
          </p:cNvPr>
          <p:cNvCxnSpPr>
            <a:cxnSpLocks/>
          </p:cNvCxnSpPr>
          <p:nvPr/>
        </p:nvCxnSpPr>
        <p:spPr>
          <a:xfrm>
            <a:off x="9126090" y="1461058"/>
            <a:ext cx="0" cy="253111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2" name="Straight Connector 131">
            <a:extLst>
              <a:ext uri="{FF2B5EF4-FFF2-40B4-BE49-F238E27FC236}">
                <a16:creationId xmlns:a16="http://schemas.microsoft.com/office/drawing/2014/main" id="{06A03580-433B-4781-B3DC-C60EFDCE3A17}"/>
              </a:ext>
            </a:extLst>
          </p:cNvPr>
          <p:cNvCxnSpPr>
            <a:cxnSpLocks/>
          </p:cNvCxnSpPr>
          <p:nvPr/>
        </p:nvCxnSpPr>
        <p:spPr>
          <a:xfrm flipV="1">
            <a:off x="6140483" y="4407898"/>
            <a:ext cx="135447" cy="1302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>
            <a:extLst>
              <a:ext uri="{FF2B5EF4-FFF2-40B4-BE49-F238E27FC236}">
                <a16:creationId xmlns:a16="http://schemas.microsoft.com/office/drawing/2014/main" id="{AEE83DA4-8EDB-4CDF-BA5E-2492A7285510}"/>
              </a:ext>
            </a:extLst>
          </p:cNvPr>
          <p:cNvCxnSpPr>
            <a:cxnSpLocks/>
          </p:cNvCxnSpPr>
          <p:nvPr/>
        </p:nvCxnSpPr>
        <p:spPr>
          <a:xfrm>
            <a:off x="1425980" y="3926080"/>
            <a:ext cx="0" cy="261730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36" name="Straight Connector 135">
            <a:extLst>
              <a:ext uri="{FF2B5EF4-FFF2-40B4-BE49-F238E27FC236}">
                <a16:creationId xmlns:a16="http://schemas.microsoft.com/office/drawing/2014/main" id="{30A2A677-D4C7-48B1-9616-C22E30DDBE20}"/>
              </a:ext>
            </a:extLst>
          </p:cNvPr>
          <p:cNvCxnSpPr>
            <a:cxnSpLocks/>
          </p:cNvCxnSpPr>
          <p:nvPr/>
        </p:nvCxnSpPr>
        <p:spPr>
          <a:xfrm flipH="1">
            <a:off x="1998549" y="3640026"/>
            <a:ext cx="2463" cy="808122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37" name="Straight Connector 136">
            <a:extLst>
              <a:ext uri="{FF2B5EF4-FFF2-40B4-BE49-F238E27FC236}">
                <a16:creationId xmlns:a16="http://schemas.microsoft.com/office/drawing/2014/main" id="{A901AFBD-79B4-49F9-B7C9-A7231EA3D286}"/>
              </a:ext>
            </a:extLst>
          </p:cNvPr>
          <p:cNvCxnSpPr>
            <a:cxnSpLocks/>
          </p:cNvCxnSpPr>
          <p:nvPr/>
        </p:nvCxnSpPr>
        <p:spPr>
          <a:xfrm flipV="1">
            <a:off x="1802118" y="3640026"/>
            <a:ext cx="205155" cy="2646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42" name="Straight Connector 141">
            <a:extLst>
              <a:ext uri="{FF2B5EF4-FFF2-40B4-BE49-F238E27FC236}">
                <a16:creationId xmlns:a16="http://schemas.microsoft.com/office/drawing/2014/main" id="{587C4AD5-AC31-409C-A920-96C712C3C22B}"/>
              </a:ext>
            </a:extLst>
          </p:cNvPr>
          <p:cNvCxnSpPr>
            <a:cxnSpLocks/>
          </p:cNvCxnSpPr>
          <p:nvPr/>
        </p:nvCxnSpPr>
        <p:spPr>
          <a:xfrm>
            <a:off x="673749" y="3926080"/>
            <a:ext cx="27066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3" name="Straight Connector 142">
            <a:extLst>
              <a:ext uri="{FF2B5EF4-FFF2-40B4-BE49-F238E27FC236}">
                <a16:creationId xmlns:a16="http://schemas.microsoft.com/office/drawing/2014/main" id="{6B977D83-E651-41A1-A4F5-FB4546C79AD4}"/>
              </a:ext>
            </a:extLst>
          </p:cNvPr>
          <p:cNvCxnSpPr>
            <a:cxnSpLocks/>
          </p:cNvCxnSpPr>
          <p:nvPr/>
        </p:nvCxnSpPr>
        <p:spPr>
          <a:xfrm flipV="1">
            <a:off x="944414" y="3531867"/>
            <a:ext cx="0" cy="39421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1" name="Straight Connector 150">
            <a:extLst>
              <a:ext uri="{FF2B5EF4-FFF2-40B4-BE49-F238E27FC236}">
                <a16:creationId xmlns:a16="http://schemas.microsoft.com/office/drawing/2014/main" id="{F3EACAF1-619E-4ED4-9506-E1860838A5ED}"/>
              </a:ext>
            </a:extLst>
          </p:cNvPr>
          <p:cNvCxnSpPr>
            <a:cxnSpLocks/>
          </p:cNvCxnSpPr>
          <p:nvPr/>
        </p:nvCxnSpPr>
        <p:spPr>
          <a:xfrm>
            <a:off x="6907449" y="2740626"/>
            <a:ext cx="0" cy="863362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pic>
        <p:nvPicPr>
          <p:cNvPr id="155" name="Picture 154">
            <a:extLst>
              <a:ext uri="{FF2B5EF4-FFF2-40B4-BE49-F238E27FC236}">
                <a16:creationId xmlns:a16="http://schemas.microsoft.com/office/drawing/2014/main" id="{B1ACF7FD-3143-4469-8664-7766D19E2DAE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 rot="10800000">
            <a:off x="3534635" y="4356345"/>
            <a:ext cx="416169" cy="281921"/>
          </a:xfrm>
          <a:prstGeom prst="rect">
            <a:avLst/>
          </a:prstGeom>
        </p:spPr>
      </p:pic>
      <p:grpSp>
        <p:nvGrpSpPr>
          <p:cNvPr id="162" name="Group 161">
            <a:extLst>
              <a:ext uri="{FF2B5EF4-FFF2-40B4-BE49-F238E27FC236}">
                <a16:creationId xmlns:a16="http://schemas.microsoft.com/office/drawing/2014/main" id="{AB29C9B3-6C7C-4B87-BB22-FCDF3858BC32}"/>
              </a:ext>
            </a:extLst>
          </p:cNvPr>
          <p:cNvGrpSpPr/>
          <p:nvPr/>
        </p:nvGrpSpPr>
        <p:grpSpPr>
          <a:xfrm>
            <a:off x="6073441" y="4990904"/>
            <a:ext cx="1139646" cy="853611"/>
            <a:chOff x="6013623" y="4647801"/>
            <a:chExt cx="1139646" cy="853611"/>
          </a:xfrm>
        </p:grpSpPr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E70B7F24-F1E3-4D37-AABF-F51376BF0ABE}"/>
                </a:ext>
              </a:extLst>
            </p:cNvPr>
            <p:cNvGrpSpPr/>
            <p:nvPr/>
          </p:nvGrpSpPr>
          <p:grpSpPr>
            <a:xfrm>
              <a:off x="6659223" y="4647801"/>
              <a:ext cx="494046" cy="853611"/>
              <a:chOff x="5930286" y="4477732"/>
              <a:chExt cx="494046" cy="853611"/>
            </a:xfrm>
          </p:grpSpPr>
          <p:pic>
            <p:nvPicPr>
              <p:cNvPr id="5" name="Picture 4">
                <a:extLst>
                  <a:ext uri="{FF2B5EF4-FFF2-40B4-BE49-F238E27FC236}">
                    <a16:creationId xmlns:a16="http://schemas.microsoft.com/office/drawing/2014/main" id="{AD576322-F2EA-42F9-AEF6-684F31FAB80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5936612" y="4477732"/>
                <a:ext cx="470667" cy="497952"/>
              </a:xfrm>
              <a:prstGeom prst="rect">
                <a:avLst/>
              </a:prstGeom>
            </p:spPr>
          </p:pic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477E4DF8-FBA8-4515-B414-0B903B3105F3}"/>
                  </a:ext>
                </a:extLst>
              </p:cNvPr>
              <p:cNvSpPr txBox="1"/>
              <p:nvPr/>
            </p:nvSpPr>
            <p:spPr>
              <a:xfrm>
                <a:off x="5930286" y="4900456"/>
                <a:ext cx="494046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ST60 </a:t>
                </a:r>
              </a:p>
              <a:p>
                <a:r>
                  <a:rPr lang="en-US" sz="1100" dirty="0"/>
                  <a:t>wind</a:t>
                </a:r>
                <a:endParaRPr lang="fi-FI" sz="1100" dirty="0"/>
              </a:p>
            </p:txBody>
          </p:sp>
        </p:grpSp>
        <p:grpSp>
          <p:nvGrpSpPr>
            <p:cNvPr id="50" name="Group 49">
              <a:extLst>
                <a:ext uri="{FF2B5EF4-FFF2-40B4-BE49-F238E27FC236}">
                  <a16:creationId xmlns:a16="http://schemas.microsoft.com/office/drawing/2014/main" id="{5176544B-BBFC-40E5-BB2A-99C981AE7AB3}"/>
                </a:ext>
              </a:extLst>
            </p:cNvPr>
            <p:cNvGrpSpPr/>
            <p:nvPr/>
          </p:nvGrpSpPr>
          <p:grpSpPr>
            <a:xfrm>
              <a:off x="6013623" y="4647801"/>
              <a:ext cx="564578" cy="846746"/>
              <a:chOff x="6196440" y="4449688"/>
              <a:chExt cx="564578" cy="846746"/>
            </a:xfrm>
          </p:grpSpPr>
          <p:pic>
            <p:nvPicPr>
              <p:cNvPr id="6" name="Picture 5">
                <a:extLst>
                  <a:ext uri="{FF2B5EF4-FFF2-40B4-BE49-F238E27FC236}">
                    <a16:creationId xmlns:a16="http://schemas.microsoft.com/office/drawing/2014/main" id="{88F9E151-F6CF-4B9A-A8C1-60B36AEFBCF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6216129" y="4449688"/>
                <a:ext cx="491313" cy="497952"/>
              </a:xfrm>
              <a:prstGeom prst="rect">
                <a:avLst/>
              </a:prstGeom>
            </p:spPr>
          </p:pic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FA2F7872-00BE-440A-83C3-1F422FAB1D39}"/>
                  </a:ext>
                </a:extLst>
              </p:cNvPr>
              <p:cNvSpPr txBox="1"/>
              <p:nvPr/>
            </p:nvSpPr>
            <p:spPr>
              <a:xfrm>
                <a:off x="6196440" y="4865547"/>
                <a:ext cx="564578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ST60 </a:t>
                </a:r>
              </a:p>
              <a:p>
                <a:r>
                  <a:rPr lang="en-US" sz="1100" dirty="0" err="1"/>
                  <a:t>tridata</a:t>
                </a:r>
                <a:endParaRPr lang="fi-FI" sz="1100" dirty="0"/>
              </a:p>
            </p:txBody>
          </p:sp>
        </p:grpSp>
        <p:cxnSp>
          <p:nvCxnSpPr>
            <p:cNvPr id="158" name="Straight Connector 157">
              <a:extLst>
                <a:ext uri="{FF2B5EF4-FFF2-40B4-BE49-F238E27FC236}">
                  <a16:creationId xmlns:a16="http://schemas.microsoft.com/office/drawing/2014/main" id="{2D6DBDCB-AEB7-4398-AD1E-5C19DB40C7C7}"/>
                </a:ext>
              </a:extLst>
            </p:cNvPr>
            <p:cNvCxnSpPr>
              <a:cxnSpLocks/>
              <a:stCxn id="6" idx="3"/>
              <a:endCxn id="5" idx="1"/>
            </p:cNvCxnSpPr>
            <p:nvPr/>
          </p:nvCxnSpPr>
          <p:spPr>
            <a:xfrm>
              <a:off x="6524625" y="4896777"/>
              <a:ext cx="140924" cy="0"/>
            </a:xfrm>
            <a:prstGeom prst="line">
              <a:avLst/>
            </a:prstGeom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cxnSp>
        <p:nvCxnSpPr>
          <p:cNvPr id="166" name="Straight Connector 165">
            <a:extLst>
              <a:ext uri="{FF2B5EF4-FFF2-40B4-BE49-F238E27FC236}">
                <a16:creationId xmlns:a16="http://schemas.microsoft.com/office/drawing/2014/main" id="{C7F004F6-DE96-4218-BCB6-2E8CA95CB8DA}"/>
              </a:ext>
            </a:extLst>
          </p:cNvPr>
          <p:cNvCxnSpPr>
            <a:cxnSpLocks/>
            <a:stCxn id="51" idx="2"/>
            <a:endCxn id="168" idx="0"/>
          </p:cNvCxnSpPr>
          <p:nvPr/>
        </p:nvCxnSpPr>
        <p:spPr>
          <a:xfrm>
            <a:off x="5454400" y="1794377"/>
            <a:ext cx="3520" cy="32736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>
            <a:extLst>
              <a:ext uri="{FF2B5EF4-FFF2-40B4-BE49-F238E27FC236}">
                <a16:creationId xmlns:a16="http://schemas.microsoft.com/office/drawing/2014/main" id="{86BDEB74-A448-4149-90A4-889F8CC307B3}"/>
              </a:ext>
            </a:extLst>
          </p:cNvPr>
          <p:cNvCxnSpPr>
            <a:cxnSpLocks/>
          </p:cNvCxnSpPr>
          <p:nvPr/>
        </p:nvCxnSpPr>
        <p:spPr>
          <a:xfrm>
            <a:off x="5452563" y="3007489"/>
            <a:ext cx="0" cy="51520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Arc 167">
            <a:extLst>
              <a:ext uri="{FF2B5EF4-FFF2-40B4-BE49-F238E27FC236}">
                <a16:creationId xmlns:a16="http://schemas.microsoft.com/office/drawing/2014/main" id="{951586BC-FE28-4EC1-849E-1D1DCBC5C922}"/>
              </a:ext>
            </a:extLst>
          </p:cNvPr>
          <p:cNvSpPr/>
          <p:nvPr/>
        </p:nvSpPr>
        <p:spPr>
          <a:xfrm rot="5400000">
            <a:off x="5250283" y="2121739"/>
            <a:ext cx="416606" cy="416606"/>
          </a:xfrm>
          <a:prstGeom prst="arc">
            <a:avLst>
              <a:gd name="adj1" fmla="val 10789012"/>
              <a:gd name="adj2" fmla="val 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174" name="Straight Connector 173">
            <a:extLst>
              <a:ext uri="{FF2B5EF4-FFF2-40B4-BE49-F238E27FC236}">
                <a16:creationId xmlns:a16="http://schemas.microsoft.com/office/drawing/2014/main" id="{E753A0AB-1818-42B1-A848-70B034A42E08}"/>
              </a:ext>
            </a:extLst>
          </p:cNvPr>
          <p:cNvCxnSpPr>
            <a:cxnSpLocks/>
          </p:cNvCxnSpPr>
          <p:nvPr/>
        </p:nvCxnSpPr>
        <p:spPr>
          <a:xfrm>
            <a:off x="7396772" y="4732411"/>
            <a:ext cx="0" cy="554684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78" name="Straight Connector 177">
            <a:extLst>
              <a:ext uri="{FF2B5EF4-FFF2-40B4-BE49-F238E27FC236}">
                <a16:creationId xmlns:a16="http://schemas.microsoft.com/office/drawing/2014/main" id="{6466FBDB-19A2-46AA-BD5E-81FB13E826C1}"/>
              </a:ext>
            </a:extLst>
          </p:cNvPr>
          <p:cNvCxnSpPr>
            <a:cxnSpLocks/>
          </p:cNvCxnSpPr>
          <p:nvPr/>
        </p:nvCxnSpPr>
        <p:spPr>
          <a:xfrm flipV="1">
            <a:off x="6458514" y="4306795"/>
            <a:ext cx="905769" cy="6511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0" name="Arc 179">
            <a:extLst>
              <a:ext uri="{FF2B5EF4-FFF2-40B4-BE49-F238E27FC236}">
                <a16:creationId xmlns:a16="http://schemas.microsoft.com/office/drawing/2014/main" id="{04090A16-38E9-404F-8C7E-F6127375CC0A}"/>
              </a:ext>
            </a:extLst>
          </p:cNvPr>
          <p:cNvSpPr/>
          <p:nvPr/>
        </p:nvSpPr>
        <p:spPr>
          <a:xfrm rot="5023254">
            <a:off x="7166342" y="4312730"/>
            <a:ext cx="416606" cy="416606"/>
          </a:xfrm>
          <a:prstGeom prst="arc">
            <a:avLst>
              <a:gd name="adj1" fmla="val 10789012"/>
              <a:gd name="adj2" fmla="val 0"/>
            </a:avLst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193" name="Straight Connector 192">
            <a:extLst>
              <a:ext uri="{FF2B5EF4-FFF2-40B4-BE49-F238E27FC236}">
                <a16:creationId xmlns:a16="http://schemas.microsoft.com/office/drawing/2014/main" id="{59AE9B43-A306-4682-8265-72C5594885A6}"/>
              </a:ext>
            </a:extLst>
          </p:cNvPr>
          <p:cNvCxnSpPr>
            <a:cxnSpLocks/>
          </p:cNvCxnSpPr>
          <p:nvPr/>
        </p:nvCxnSpPr>
        <p:spPr>
          <a:xfrm>
            <a:off x="2631178" y="1464494"/>
            <a:ext cx="635757" cy="0"/>
          </a:xfrm>
          <a:prstGeom prst="line">
            <a:avLst/>
          </a:prstGeom>
          <a:ln>
            <a:solidFill>
              <a:srgbClr val="00B0F0"/>
            </a:solidFill>
            <a:prstDash val="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94" name="TextBox 193">
            <a:extLst>
              <a:ext uri="{FF2B5EF4-FFF2-40B4-BE49-F238E27FC236}">
                <a16:creationId xmlns:a16="http://schemas.microsoft.com/office/drawing/2014/main" id="{7AA35495-5B04-448E-9EEB-359B0B07A670}"/>
              </a:ext>
            </a:extLst>
          </p:cNvPr>
          <p:cNvSpPr txBox="1"/>
          <p:nvPr/>
        </p:nvSpPr>
        <p:spPr>
          <a:xfrm>
            <a:off x="3242986" y="1333689"/>
            <a:ext cx="120651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ST ng backbone</a:t>
            </a:r>
            <a:endParaRPr lang="fi-FI" sz="1100" dirty="0"/>
          </a:p>
        </p:txBody>
      </p:sp>
      <p:cxnSp>
        <p:nvCxnSpPr>
          <p:cNvPr id="196" name="Straight Connector 195">
            <a:extLst>
              <a:ext uri="{FF2B5EF4-FFF2-40B4-BE49-F238E27FC236}">
                <a16:creationId xmlns:a16="http://schemas.microsoft.com/office/drawing/2014/main" id="{800671DB-6790-41B1-AC84-F1615E164342}"/>
              </a:ext>
            </a:extLst>
          </p:cNvPr>
          <p:cNvCxnSpPr>
            <a:cxnSpLocks/>
          </p:cNvCxnSpPr>
          <p:nvPr/>
        </p:nvCxnSpPr>
        <p:spPr>
          <a:xfrm>
            <a:off x="7963382" y="2290258"/>
            <a:ext cx="0" cy="437523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Straight Connector 197">
            <a:extLst>
              <a:ext uri="{FF2B5EF4-FFF2-40B4-BE49-F238E27FC236}">
                <a16:creationId xmlns:a16="http://schemas.microsoft.com/office/drawing/2014/main" id="{D30CE546-39A0-481E-82A1-AF7323AB6068}"/>
              </a:ext>
            </a:extLst>
          </p:cNvPr>
          <p:cNvCxnSpPr>
            <a:cxnSpLocks/>
          </p:cNvCxnSpPr>
          <p:nvPr/>
        </p:nvCxnSpPr>
        <p:spPr>
          <a:xfrm>
            <a:off x="3392139" y="2205657"/>
            <a:ext cx="0" cy="4516825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1" name="TextBox 200">
            <a:extLst>
              <a:ext uri="{FF2B5EF4-FFF2-40B4-BE49-F238E27FC236}">
                <a16:creationId xmlns:a16="http://schemas.microsoft.com/office/drawing/2014/main" id="{F8C3F135-F882-40AC-B02F-7659D0BB186F}"/>
              </a:ext>
            </a:extLst>
          </p:cNvPr>
          <p:cNvSpPr txBox="1"/>
          <p:nvPr/>
        </p:nvSpPr>
        <p:spPr>
          <a:xfrm>
            <a:off x="5452563" y="6524501"/>
            <a:ext cx="10925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Nav Station</a:t>
            </a:r>
            <a:endParaRPr lang="fi-FI" sz="1100" dirty="0"/>
          </a:p>
        </p:txBody>
      </p:sp>
      <p:sp>
        <p:nvSpPr>
          <p:cNvPr id="202" name="TextBox 201">
            <a:extLst>
              <a:ext uri="{FF2B5EF4-FFF2-40B4-BE49-F238E27FC236}">
                <a16:creationId xmlns:a16="http://schemas.microsoft.com/office/drawing/2014/main" id="{EA623E2D-51EA-4B9E-BB76-BF6B4E996FE6}"/>
              </a:ext>
            </a:extLst>
          </p:cNvPr>
          <p:cNvSpPr txBox="1"/>
          <p:nvPr/>
        </p:nvSpPr>
        <p:spPr>
          <a:xfrm>
            <a:off x="9163083" y="6512917"/>
            <a:ext cx="9396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Mast Base</a:t>
            </a:r>
            <a:endParaRPr lang="fi-FI" sz="1100" dirty="0"/>
          </a:p>
        </p:txBody>
      </p:sp>
      <p:cxnSp>
        <p:nvCxnSpPr>
          <p:cNvPr id="203" name="Straight Connector 202">
            <a:extLst>
              <a:ext uri="{FF2B5EF4-FFF2-40B4-BE49-F238E27FC236}">
                <a16:creationId xmlns:a16="http://schemas.microsoft.com/office/drawing/2014/main" id="{08A033BA-6874-40E8-9C2F-03DFE117AFDB}"/>
              </a:ext>
            </a:extLst>
          </p:cNvPr>
          <p:cNvCxnSpPr>
            <a:cxnSpLocks/>
          </p:cNvCxnSpPr>
          <p:nvPr/>
        </p:nvCxnSpPr>
        <p:spPr>
          <a:xfrm flipV="1">
            <a:off x="5762349" y="3875023"/>
            <a:ext cx="11543" cy="5639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3" name="Group 212">
            <a:extLst>
              <a:ext uri="{FF2B5EF4-FFF2-40B4-BE49-F238E27FC236}">
                <a16:creationId xmlns:a16="http://schemas.microsoft.com/office/drawing/2014/main" id="{4D6FA542-7DAC-4465-93BB-1B575B69D859}"/>
              </a:ext>
            </a:extLst>
          </p:cNvPr>
          <p:cNvGrpSpPr/>
          <p:nvPr/>
        </p:nvGrpSpPr>
        <p:grpSpPr>
          <a:xfrm>
            <a:off x="5752399" y="2200751"/>
            <a:ext cx="838972" cy="504662"/>
            <a:chOff x="5614040" y="1813663"/>
            <a:chExt cx="1226149" cy="737558"/>
          </a:xfrm>
        </p:grpSpPr>
        <p:pic>
          <p:nvPicPr>
            <p:cNvPr id="206" name="Picture 205">
              <a:extLst>
                <a:ext uri="{FF2B5EF4-FFF2-40B4-BE49-F238E27FC236}">
                  <a16:creationId xmlns:a16="http://schemas.microsoft.com/office/drawing/2014/main" id="{ADB6B392-B528-49D8-8575-E7639F3445B3}"/>
                </a:ext>
              </a:extLst>
            </p:cNvPr>
            <p:cNvPicPr>
              <a:picLocks noChangeAspect="1"/>
            </p:cNvPicPr>
            <p:nvPr/>
          </p:nvPicPr>
          <p:blipFill>
            <a:blip r:embed="rId21"/>
            <a:stretch>
              <a:fillRect/>
            </a:stretch>
          </p:blipFill>
          <p:spPr>
            <a:xfrm>
              <a:off x="5658101" y="1813663"/>
              <a:ext cx="1126794" cy="381376"/>
            </a:xfrm>
            <a:prstGeom prst="rect">
              <a:avLst/>
            </a:prstGeom>
          </p:spPr>
        </p:pic>
        <p:sp>
          <p:nvSpPr>
            <p:cNvPr id="210" name="TextBox 209">
              <a:extLst>
                <a:ext uri="{FF2B5EF4-FFF2-40B4-BE49-F238E27FC236}">
                  <a16:creationId xmlns:a16="http://schemas.microsoft.com/office/drawing/2014/main" id="{BB57D75F-31B8-447E-92D5-F77697A83653}"/>
                </a:ext>
              </a:extLst>
            </p:cNvPr>
            <p:cNvSpPr txBox="1"/>
            <p:nvPr/>
          </p:nvSpPr>
          <p:spPr>
            <a:xfrm>
              <a:off x="5614040" y="2168881"/>
              <a:ext cx="1226149" cy="3823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MS-RA70N</a:t>
              </a:r>
              <a:endParaRPr lang="fi-FI" sz="1100" dirty="0"/>
            </a:p>
          </p:txBody>
        </p: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827E0E8E-3FA4-4A92-9DBE-84720833ED93}"/>
              </a:ext>
            </a:extLst>
          </p:cNvPr>
          <p:cNvGrpSpPr/>
          <p:nvPr/>
        </p:nvGrpSpPr>
        <p:grpSpPr>
          <a:xfrm>
            <a:off x="7316473" y="1478430"/>
            <a:ext cx="801570" cy="624764"/>
            <a:chOff x="7316473" y="1478430"/>
            <a:chExt cx="801570" cy="624764"/>
          </a:xfrm>
        </p:grpSpPr>
        <p:pic>
          <p:nvPicPr>
            <p:cNvPr id="209" name="Picture 208">
              <a:extLst>
                <a:ext uri="{FF2B5EF4-FFF2-40B4-BE49-F238E27FC236}">
                  <a16:creationId xmlns:a16="http://schemas.microsoft.com/office/drawing/2014/main" id="{E51C5294-3CD7-4E83-A8A0-BF491C2DCD5E}"/>
                </a:ext>
              </a:extLst>
            </p:cNvPr>
            <p:cNvPicPr>
              <a:picLocks noChangeAspect="1"/>
            </p:cNvPicPr>
            <p:nvPr/>
          </p:nvPicPr>
          <p:blipFill>
            <a:blip r:embed="rId22"/>
            <a:stretch>
              <a:fillRect/>
            </a:stretch>
          </p:blipFill>
          <p:spPr>
            <a:xfrm>
              <a:off x="7604481" y="1478430"/>
              <a:ext cx="140326" cy="375790"/>
            </a:xfrm>
            <a:prstGeom prst="rect">
              <a:avLst/>
            </a:prstGeom>
          </p:spPr>
        </p:pic>
        <p:sp>
          <p:nvSpPr>
            <p:cNvPr id="211" name="TextBox 210">
              <a:extLst>
                <a:ext uri="{FF2B5EF4-FFF2-40B4-BE49-F238E27FC236}">
                  <a16:creationId xmlns:a16="http://schemas.microsoft.com/office/drawing/2014/main" id="{070451C3-E996-45DD-9B1C-623D21AF939F}"/>
                </a:ext>
              </a:extLst>
            </p:cNvPr>
            <p:cNvSpPr txBox="1"/>
            <p:nvPr/>
          </p:nvSpPr>
          <p:spPr>
            <a:xfrm>
              <a:off x="7316473" y="1841584"/>
              <a:ext cx="80157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YDWG-02</a:t>
              </a:r>
              <a:endParaRPr lang="fi-FI" sz="1100" dirty="0"/>
            </a:p>
          </p:txBody>
        </p:sp>
      </p:grpSp>
      <p:cxnSp>
        <p:nvCxnSpPr>
          <p:cNvPr id="214" name="Straight Connector 213">
            <a:extLst>
              <a:ext uri="{FF2B5EF4-FFF2-40B4-BE49-F238E27FC236}">
                <a16:creationId xmlns:a16="http://schemas.microsoft.com/office/drawing/2014/main" id="{1C33EF69-2144-45F6-978D-50833ACFEED6}"/>
              </a:ext>
            </a:extLst>
          </p:cNvPr>
          <p:cNvCxnSpPr>
            <a:cxnSpLocks/>
          </p:cNvCxnSpPr>
          <p:nvPr/>
        </p:nvCxnSpPr>
        <p:spPr>
          <a:xfrm flipV="1">
            <a:off x="5861064" y="4105244"/>
            <a:ext cx="6154" cy="3006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Straight Connector 215">
            <a:extLst>
              <a:ext uri="{FF2B5EF4-FFF2-40B4-BE49-F238E27FC236}">
                <a16:creationId xmlns:a16="http://schemas.microsoft.com/office/drawing/2014/main" id="{EA136E42-FEB3-406C-94FA-0207A54025D0}"/>
              </a:ext>
            </a:extLst>
          </p:cNvPr>
          <p:cNvCxnSpPr>
            <a:cxnSpLocks/>
          </p:cNvCxnSpPr>
          <p:nvPr/>
        </p:nvCxnSpPr>
        <p:spPr>
          <a:xfrm flipV="1">
            <a:off x="4260381" y="2359566"/>
            <a:ext cx="9536" cy="358499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Straight Connector 218">
            <a:extLst>
              <a:ext uri="{FF2B5EF4-FFF2-40B4-BE49-F238E27FC236}">
                <a16:creationId xmlns:a16="http://schemas.microsoft.com/office/drawing/2014/main" id="{DF9AA7E9-FBFC-42F4-B3AA-E7C4D411BD01}"/>
              </a:ext>
            </a:extLst>
          </p:cNvPr>
          <p:cNvCxnSpPr>
            <a:cxnSpLocks/>
          </p:cNvCxnSpPr>
          <p:nvPr/>
        </p:nvCxnSpPr>
        <p:spPr>
          <a:xfrm>
            <a:off x="6186932" y="2715768"/>
            <a:ext cx="720517" cy="5206"/>
          </a:xfrm>
          <a:prstGeom prst="line">
            <a:avLst/>
          </a:prstGeom>
          <a:ln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20" name="Arc 219">
            <a:extLst>
              <a:ext uri="{FF2B5EF4-FFF2-40B4-BE49-F238E27FC236}">
                <a16:creationId xmlns:a16="http://schemas.microsoft.com/office/drawing/2014/main" id="{F2EAF1F5-A392-4D1D-A37A-A8FDB3BE4E9C}"/>
              </a:ext>
            </a:extLst>
          </p:cNvPr>
          <p:cNvSpPr/>
          <p:nvPr/>
        </p:nvSpPr>
        <p:spPr>
          <a:xfrm rot="5446287">
            <a:off x="6064375" y="2739678"/>
            <a:ext cx="269300" cy="274890"/>
          </a:xfrm>
          <a:prstGeom prst="arc">
            <a:avLst>
              <a:gd name="adj1" fmla="val 10789012"/>
              <a:gd name="adj2" fmla="val 0"/>
            </a:avLst>
          </a:prstGeom>
          <a:ln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227" name="Straight Connector 226">
            <a:extLst>
              <a:ext uri="{FF2B5EF4-FFF2-40B4-BE49-F238E27FC236}">
                <a16:creationId xmlns:a16="http://schemas.microsoft.com/office/drawing/2014/main" id="{5E693760-1B59-42BA-8BF4-89927C5C4521}"/>
              </a:ext>
            </a:extLst>
          </p:cNvPr>
          <p:cNvCxnSpPr>
            <a:cxnSpLocks/>
          </p:cNvCxnSpPr>
          <p:nvPr/>
        </p:nvCxnSpPr>
        <p:spPr>
          <a:xfrm flipH="1">
            <a:off x="4269917" y="2358640"/>
            <a:ext cx="1469155" cy="92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Straight Connector 240">
            <a:extLst>
              <a:ext uri="{FF2B5EF4-FFF2-40B4-BE49-F238E27FC236}">
                <a16:creationId xmlns:a16="http://schemas.microsoft.com/office/drawing/2014/main" id="{ABF5FBF5-561D-4086-9C55-9137B775226F}"/>
              </a:ext>
            </a:extLst>
          </p:cNvPr>
          <p:cNvCxnSpPr>
            <a:cxnSpLocks/>
          </p:cNvCxnSpPr>
          <p:nvPr/>
        </p:nvCxnSpPr>
        <p:spPr>
          <a:xfrm flipV="1">
            <a:off x="7762847" y="1972389"/>
            <a:ext cx="15609" cy="22377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3" name="Straight Connector 242">
            <a:extLst>
              <a:ext uri="{FF2B5EF4-FFF2-40B4-BE49-F238E27FC236}">
                <a16:creationId xmlns:a16="http://schemas.microsoft.com/office/drawing/2014/main" id="{CED407A4-AEEE-4212-AE44-DCA516393586}"/>
              </a:ext>
            </a:extLst>
          </p:cNvPr>
          <p:cNvCxnSpPr>
            <a:cxnSpLocks/>
          </p:cNvCxnSpPr>
          <p:nvPr/>
        </p:nvCxnSpPr>
        <p:spPr>
          <a:xfrm flipV="1">
            <a:off x="7457119" y="2326766"/>
            <a:ext cx="0" cy="18062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Straight Connector 245">
            <a:extLst>
              <a:ext uri="{FF2B5EF4-FFF2-40B4-BE49-F238E27FC236}">
                <a16:creationId xmlns:a16="http://schemas.microsoft.com/office/drawing/2014/main" id="{604AD0D3-9D07-46C0-820B-8D7946F985CD}"/>
              </a:ext>
            </a:extLst>
          </p:cNvPr>
          <p:cNvCxnSpPr>
            <a:cxnSpLocks/>
          </p:cNvCxnSpPr>
          <p:nvPr/>
        </p:nvCxnSpPr>
        <p:spPr>
          <a:xfrm flipV="1">
            <a:off x="5871085" y="4107587"/>
            <a:ext cx="1600123" cy="111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Straight Connector 249">
            <a:extLst>
              <a:ext uri="{FF2B5EF4-FFF2-40B4-BE49-F238E27FC236}">
                <a16:creationId xmlns:a16="http://schemas.microsoft.com/office/drawing/2014/main" id="{F7349134-A98C-48E4-98F7-255BCD21F0EE}"/>
              </a:ext>
            </a:extLst>
          </p:cNvPr>
          <p:cNvCxnSpPr>
            <a:cxnSpLocks/>
          </p:cNvCxnSpPr>
          <p:nvPr/>
        </p:nvCxnSpPr>
        <p:spPr>
          <a:xfrm flipV="1">
            <a:off x="5960161" y="4196648"/>
            <a:ext cx="6154" cy="3006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Straight Connector 250">
            <a:extLst>
              <a:ext uri="{FF2B5EF4-FFF2-40B4-BE49-F238E27FC236}">
                <a16:creationId xmlns:a16="http://schemas.microsoft.com/office/drawing/2014/main" id="{E735BCE4-27C5-4BCC-B23E-F6A753100A52}"/>
              </a:ext>
            </a:extLst>
          </p:cNvPr>
          <p:cNvCxnSpPr>
            <a:cxnSpLocks/>
          </p:cNvCxnSpPr>
          <p:nvPr/>
        </p:nvCxnSpPr>
        <p:spPr>
          <a:xfrm flipV="1">
            <a:off x="5970182" y="4203694"/>
            <a:ext cx="1792990" cy="64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Straight Connector 254">
            <a:extLst>
              <a:ext uri="{FF2B5EF4-FFF2-40B4-BE49-F238E27FC236}">
                <a16:creationId xmlns:a16="http://schemas.microsoft.com/office/drawing/2014/main" id="{E19A2561-FAAC-448D-944D-CC5B10C7676F}"/>
              </a:ext>
            </a:extLst>
          </p:cNvPr>
          <p:cNvCxnSpPr>
            <a:cxnSpLocks/>
            <a:stCxn id="206" idx="3"/>
          </p:cNvCxnSpPr>
          <p:nvPr/>
        </p:nvCxnSpPr>
        <p:spPr>
          <a:xfrm flipV="1">
            <a:off x="6553537" y="2326766"/>
            <a:ext cx="873366" cy="44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Straight Connector 257">
            <a:extLst>
              <a:ext uri="{FF2B5EF4-FFF2-40B4-BE49-F238E27FC236}">
                <a16:creationId xmlns:a16="http://schemas.microsoft.com/office/drawing/2014/main" id="{EAABB0A2-41F6-47F3-8249-05ED60021CCF}"/>
              </a:ext>
            </a:extLst>
          </p:cNvPr>
          <p:cNvCxnSpPr>
            <a:cxnSpLocks/>
          </p:cNvCxnSpPr>
          <p:nvPr/>
        </p:nvCxnSpPr>
        <p:spPr>
          <a:xfrm flipV="1">
            <a:off x="2613797" y="4085392"/>
            <a:ext cx="0" cy="3623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Straight Connector 258">
            <a:extLst>
              <a:ext uri="{FF2B5EF4-FFF2-40B4-BE49-F238E27FC236}">
                <a16:creationId xmlns:a16="http://schemas.microsoft.com/office/drawing/2014/main" id="{869FD2F6-4F03-41A4-90D4-8EC6B754B4AF}"/>
              </a:ext>
            </a:extLst>
          </p:cNvPr>
          <p:cNvCxnSpPr>
            <a:cxnSpLocks/>
          </p:cNvCxnSpPr>
          <p:nvPr/>
        </p:nvCxnSpPr>
        <p:spPr>
          <a:xfrm flipV="1">
            <a:off x="2496562" y="3956941"/>
            <a:ext cx="5200" cy="5857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Straight Connector 259">
            <a:extLst>
              <a:ext uri="{FF2B5EF4-FFF2-40B4-BE49-F238E27FC236}">
                <a16:creationId xmlns:a16="http://schemas.microsoft.com/office/drawing/2014/main" id="{CA2EEAFD-6C66-45E4-8914-BDF219C28C77}"/>
              </a:ext>
            </a:extLst>
          </p:cNvPr>
          <p:cNvCxnSpPr>
            <a:cxnSpLocks/>
          </p:cNvCxnSpPr>
          <p:nvPr/>
        </p:nvCxnSpPr>
        <p:spPr>
          <a:xfrm flipV="1">
            <a:off x="2597552" y="4085392"/>
            <a:ext cx="409055" cy="77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3" name="Straight Connector 282">
            <a:extLst>
              <a:ext uri="{FF2B5EF4-FFF2-40B4-BE49-F238E27FC236}">
                <a16:creationId xmlns:a16="http://schemas.microsoft.com/office/drawing/2014/main" id="{571EDE85-35BF-4BC6-A384-D2B066D37624}"/>
              </a:ext>
            </a:extLst>
          </p:cNvPr>
          <p:cNvCxnSpPr>
            <a:cxnSpLocks/>
          </p:cNvCxnSpPr>
          <p:nvPr/>
        </p:nvCxnSpPr>
        <p:spPr>
          <a:xfrm flipV="1">
            <a:off x="2999330" y="3899845"/>
            <a:ext cx="1509" cy="1855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Straight Connector 290">
            <a:extLst>
              <a:ext uri="{FF2B5EF4-FFF2-40B4-BE49-F238E27FC236}">
                <a16:creationId xmlns:a16="http://schemas.microsoft.com/office/drawing/2014/main" id="{F1823274-06EA-4BFC-887F-85E2244AE2F8}"/>
              </a:ext>
            </a:extLst>
          </p:cNvPr>
          <p:cNvCxnSpPr>
            <a:cxnSpLocks/>
            <a:stCxn id="31" idx="0"/>
          </p:cNvCxnSpPr>
          <p:nvPr/>
        </p:nvCxnSpPr>
        <p:spPr>
          <a:xfrm flipV="1">
            <a:off x="5998814" y="2844016"/>
            <a:ext cx="0" cy="51401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5" name="Arc 304">
            <a:extLst>
              <a:ext uri="{FF2B5EF4-FFF2-40B4-BE49-F238E27FC236}">
                <a16:creationId xmlns:a16="http://schemas.microsoft.com/office/drawing/2014/main" id="{2A1C0337-7FC5-491F-83B0-3CCC2468EEB3}"/>
              </a:ext>
            </a:extLst>
          </p:cNvPr>
          <p:cNvSpPr/>
          <p:nvPr/>
        </p:nvSpPr>
        <p:spPr>
          <a:xfrm rot="5400000">
            <a:off x="5250283" y="2590883"/>
            <a:ext cx="416606" cy="416606"/>
          </a:xfrm>
          <a:prstGeom prst="arc">
            <a:avLst>
              <a:gd name="adj1" fmla="val 10789012"/>
              <a:gd name="adj2" fmla="val 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307" name="Straight Connector 306">
            <a:extLst>
              <a:ext uri="{FF2B5EF4-FFF2-40B4-BE49-F238E27FC236}">
                <a16:creationId xmlns:a16="http://schemas.microsoft.com/office/drawing/2014/main" id="{1326CD09-3E70-41C3-8283-06001A5AC48B}"/>
              </a:ext>
            </a:extLst>
          </p:cNvPr>
          <p:cNvCxnSpPr>
            <a:cxnSpLocks/>
            <a:stCxn id="168" idx="2"/>
            <a:endCxn id="305" idx="0"/>
          </p:cNvCxnSpPr>
          <p:nvPr/>
        </p:nvCxnSpPr>
        <p:spPr>
          <a:xfrm flipH="1">
            <a:off x="5457920" y="2538345"/>
            <a:ext cx="666" cy="5253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0" name="Straight Connector 319">
            <a:extLst>
              <a:ext uri="{FF2B5EF4-FFF2-40B4-BE49-F238E27FC236}">
                <a16:creationId xmlns:a16="http://schemas.microsoft.com/office/drawing/2014/main" id="{B599A134-5FCB-411F-9B5D-36F0929EBA24}"/>
              </a:ext>
            </a:extLst>
          </p:cNvPr>
          <p:cNvCxnSpPr>
            <a:cxnSpLocks/>
            <a:endCxn id="322" idx="0"/>
          </p:cNvCxnSpPr>
          <p:nvPr/>
        </p:nvCxnSpPr>
        <p:spPr>
          <a:xfrm>
            <a:off x="5043326" y="1760229"/>
            <a:ext cx="3520" cy="32736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1" name="Straight Connector 320">
            <a:extLst>
              <a:ext uri="{FF2B5EF4-FFF2-40B4-BE49-F238E27FC236}">
                <a16:creationId xmlns:a16="http://schemas.microsoft.com/office/drawing/2014/main" id="{9F02B070-B553-4DC6-B198-5AC3C66046F5}"/>
              </a:ext>
            </a:extLst>
          </p:cNvPr>
          <p:cNvCxnSpPr>
            <a:cxnSpLocks/>
          </p:cNvCxnSpPr>
          <p:nvPr/>
        </p:nvCxnSpPr>
        <p:spPr>
          <a:xfrm>
            <a:off x="5041489" y="2973341"/>
            <a:ext cx="0" cy="51520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2" name="Arc 321">
            <a:extLst>
              <a:ext uri="{FF2B5EF4-FFF2-40B4-BE49-F238E27FC236}">
                <a16:creationId xmlns:a16="http://schemas.microsoft.com/office/drawing/2014/main" id="{D5278E34-556B-4317-BC87-8BB965EBA9F2}"/>
              </a:ext>
            </a:extLst>
          </p:cNvPr>
          <p:cNvSpPr/>
          <p:nvPr/>
        </p:nvSpPr>
        <p:spPr>
          <a:xfrm rot="5400000">
            <a:off x="4839209" y="2087591"/>
            <a:ext cx="416606" cy="416606"/>
          </a:xfrm>
          <a:prstGeom prst="arc">
            <a:avLst>
              <a:gd name="adj1" fmla="val 10789012"/>
              <a:gd name="adj2" fmla="val 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23" name="Arc 322">
            <a:extLst>
              <a:ext uri="{FF2B5EF4-FFF2-40B4-BE49-F238E27FC236}">
                <a16:creationId xmlns:a16="http://schemas.microsoft.com/office/drawing/2014/main" id="{1416D4A3-C60E-442D-A2EA-F61E507A7C81}"/>
              </a:ext>
            </a:extLst>
          </p:cNvPr>
          <p:cNvSpPr/>
          <p:nvPr/>
        </p:nvSpPr>
        <p:spPr>
          <a:xfrm rot="5400000">
            <a:off x="4839209" y="2556735"/>
            <a:ext cx="416606" cy="416606"/>
          </a:xfrm>
          <a:prstGeom prst="arc">
            <a:avLst>
              <a:gd name="adj1" fmla="val 10789012"/>
              <a:gd name="adj2" fmla="val 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324" name="Straight Connector 323">
            <a:extLst>
              <a:ext uri="{FF2B5EF4-FFF2-40B4-BE49-F238E27FC236}">
                <a16:creationId xmlns:a16="http://schemas.microsoft.com/office/drawing/2014/main" id="{DBA3F5D3-D009-4659-92E5-F738F25A3EFF}"/>
              </a:ext>
            </a:extLst>
          </p:cNvPr>
          <p:cNvCxnSpPr>
            <a:cxnSpLocks/>
            <a:stCxn id="322" idx="2"/>
            <a:endCxn id="323" idx="0"/>
          </p:cNvCxnSpPr>
          <p:nvPr/>
        </p:nvCxnSpPr>
        <p:spPr>
          <a:xfrm flipH="1">
            <a:off x="5046846" y="2504197"/>
            <a:ext cx="666" cy="5253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7" name="Straight Connector 326">
            <a:extLst>
              <a:ext uri="{FF2B5EF4-FFF2-40B4-BE49-F238E27FC236}">
                <a16:creationId xmlns:a16="http://schemas.microsoft.com/office/drawing/2014/main" id="{F73EC34A-1446-4505-B577-6564DB7AC31F}"/>
              </a:ext>
            </a:extLst>
          </p:cNvPr>
          <p:cNvCxnSpPr>
            <a:cxnSpLocks/>
          </p:cNvCxnSpPr>
          <p:nvPr/>
        </p:nvCxnSpPr>
        <p:spPr>
          <a:xfrm flipH="1" flipV="1">
            <a:off x="4868959" y="2844016"/>
            <a:ext cx="6570" cy="59196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9" name="Straight Connector 328">
            <a:extLst>
              <a:ext uri="{FF2B5EF4-FFF2-40B4-BE49-F238E27FC236}">
                <a16:creationId xmlns:a16="http://schemas.microsoft.com/office/drawing/2014/main" id="{3FC2BDAD-1614-423F-9FDB-267393C26A0D}"/>
              </a:ext>
            </a:extLst>
          </p:cNvPr>
          <p:cNvCxnSpPr>
            <a:cxnSpLocks/>
            <a:stCxn id="318" idx="3"/>
            <a:endCxn id="31" idx="1"/>
          </p:cNvCxnSpPr>
          <p:nvPr/>
        </p:nvCxnSpPr>
        <p:spPr>
          <a:xfrm>
            <a:off x="5370752" y="3609631"/>
            <a:ext cx="292873" cy="398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34" name="Group 333">
            <a:extLst>
              <a:ext uri="{FF2B5EF4-FFF2-40B4-BE49-F238E27FC236}">
                <a16:creationId xmlns:a16="http://schemas.microsoft.com/office/drawing/2014/main" id="{6F75367E-6D8F-43CD-BD47-B9EB6C8AB5FB}"/>
              </a:ext>
            </a:extLst>
          </p:cNvPr>
          <p:cNvGrpSpPr/>
          <p:nvPr/>
        </p:nvGrpSpPr>
        <p:grpSpPr>
          <a:xfrm>
            <a:off x="4724696" y="3385408"/>
            <a:ext cx="646056" cy="674793"/>
            <a:chOff x="4724696" y="3385408"/>
            <a:chExt cx="646056" cy="674793"/>
          </a:xfrm>
        </p:grpSpPr>
        <p:pic>
          <p:nvPicPr>
            <p:cNvPr id="318" name="Picture 317">
              <a:extLst>
                <a:ext uri="{FF2B5EF4-FFF2-40B4-BE49-F238E27FC236}">
                  <a16:creationId xmlns:a16="http://schemas.microsoft.com/office/drawing/2014/main" id="{8901DE7D-80F2-4A20-9348-A51CF8EAFFEF}"/>
                </a:ext>
              </a:extLst>
            </p:cNvPr>
            <p:cNvPicPr>
              <a:picLocks noChangeAspect="1"/>
            </p:cNvPicPr>
            <p:nvPr/>
          </p:nvPicPr>
          <p:blipFill>
            <a:blip r:embed="rId23"/>
            <a:stretch>
              <a:fillRect/>
            </a:stretch>
          </p:blipFill>
          <p:spPr>
            <a:xfrm>
              <a:off x="4770720" y="3385408"/>
              <a:ext cx="600032" cy="448445"/>
            </a:xfrm>
            <a:prstGeom prst="rect">
              <a:avLst/>
            </a:prstGeom>
          </p:spPr>
        </p:pic>
        <p:sp>
          <p:nvSpPr>
            <p:cNvPr id="333" name="TextBox 332">
              <a:extLst>
                <a:ext uri="{FF2B5EF4-FFF2-40B4-BE49-F238E27FC236}">
                  <a16:creationId xmlns:a16="http://schemas.microsoft.com/office/drawing/2014/main" id="{9108E427-2C9F-430D-9819-E2C4DEEA1D96}"/>
                </a:ext>
              </a:extLst>
            </p:cNvPr>
            <p:cNvSpPr txBox="1"/>
            <p:nvPr/>
          </p:nvSpPr>
          <p:spPr>
            <a:xfrm>
              <a:off x="4724696" y="3798591"/>
              <a:ext cx="62549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/>
                <a:t>AIS-100</a:t>
              </a:r>
            </a:p>
          </p:txBody>
        </p:sp>
      </p:grpSp>
      <p:cxnSp>
        <p:nvCxnSpPr>
          <p:cNvPr id="337" name="Straight Connector 336">
            <a:extLst>
              <a:ext uri="{FF2B5EF4-FFF2-40B4-BE49-F238E27FC236}">
                <a16:creationId xmlns:a16="http://schemas.microsoft.com/office/drawing/2014/main" id="{8FB24BD4-14CD-4DA5-A9BA-CA5219F5EF98}"/>
              </a:ext>
            </a:extLst>
          </p:cNvPr>
          <p:cNvCxnSpPr>
            <a:cxnSpLocks/>
            <a:endCxn id="339" idx="0"/>
          </p:cNvCxnSpPr>
          <p:nvPr/>
        </p:nvCxnSpPr>
        <p:spPr>
          <a:xfrm>
            <a:off x="5139795" y="3318291"/>
            <a:ext cx="106685" cy="6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8" name="Straight Connector 337">
            <a:extLst>
              <a:ext uri="{FF2B5EF4-FFF2-40B4-BE49-F238E27FC236}">
                <a16:creationId xmlns:a16="http://schemas.microsoft.com/office/drawing/2014/main" id="{DE35518E-63E1-41B4-ADF2-6A9CDC72EC8B}"/>
              </a:ext>
            </a:extLst>
          </p:cNvPr>
          <p:cNvCxnSpPr>
            <a:cxnSpLocks/>
          </p:cNvCxnSpPr>
          <p:nvPr/>
        </p:nvCxnSpPr>
        <p:spPr>
          <a:xfrm>
            <a:off x="6254670" y="3318291"/>
            <a:ext cx="463320" cy="33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9" name="Arc 338">
            <a:extLst>
              <a:ext uri="{FF2B5EF4-FFF2-40B4-BE49-F238E27FC236}">
                <a16:creationId xmlns:a16="http://schemas.microsoft.com/office/drawing/2014/main" id="{0CC93B2A-8D5D-47D0-895C-418679A03E8B}"/>
              </a:ext>
            </a:extLst>
          </p:cNvPr>
          <p:cNvSpPr/>
          <p:nvPr/>
        </p:nvSpPr>
        <p:spPr>
          <a:xfrm>
            <a:off x="5246479" y="3109988"/>
            <a:ext cx="416606" cy="416606"/>
          </a:xfrm>
          <a:prstGeom prst="arc">
            <a:avLst>
              <a:gd name="adj1" fmla="val 10789012"/>
              <a:gd name="adj2" fmla="val 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40" name="Arc 339">
            <a:extLst>
              <a:ext uri="{FF2B5EF4-FFF2-40B4-BE49-F238E27FC236}">
                <a16:creationId xmlns:a16="http://schemas.microsoft.com/office/drawing/2014/main" id="{F66494F4-20D7-4752-BBA1-5844318EB671}"/>
              </a:ext>
            </a:extLst>
          </p:cNvPr>
          <p:cNvSpPr/>
          <p:nvPr/>
        </p:nvSpPr>
        <p:spPr>
          <a:xfrm>
            <a:off x="5862808" y="3103965"/>
            <a:ext cx="416606" cy="416606"/>
          </a:xfrm>
          <a:prstGeom prst="arc">
            <a:avLst>
              <a:gd name="adj1" fmla="val 10789012"/>
              <a:gd name="adj2" fmla="val 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341" name="Straight Connector 340">
            <a:extLst>
              <a:ext uri="{FF2B5EF4-FFF2-40B4-BE49-F238E27FC236}">
                <a16:creationId xmlns:a16="http://schemas.microsoft.com/office/drawing/2014/main" id="{5F638472-7EEC-425F-A155-DACCB58C87A4}"/>
              </a:ext>
            </a:extLst>
          </p:cNvPr>
          <p:cNvCxnSpPr>
            <a:cxnSpLocks/>
          </p:cNvCxnSpPr>
          <p:nvPr/>
        </p:nvCxnSpPr>
        <p:spPr>
          <a:xfrm>
            <a:off x="5654995" y="3329534"/>
            <a:ext cx="1865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59" name="Group 358">
            <a:extLst>
              <a:ext uri="{FF2B5EF4-FFF2-40B4-BE49-F238E27FC236}">
                <a16:creationId xmlns:a16="http://schemas.microsoft.com/office/drawing/2014/main" id="{20B188D4-B2C2-44C1-862C-08C3CE55FEAD}"/>
              </a:ext>
            </a:extLst>
          </p:cNvPr>
          <p:cNvGrpSpPr/>
          <p:nvPr/>
        </p:nvGrpSpPr>
        <p:grpSpPr>
          <a:xfrm>
            <a:off x="4839510" y="180457"/>
            <a:ext cx="417102" cy="1602355"/>
            <a:chOff x="4839510" y="180457"/>
            <a:chExt cx="417102" cy="1602355"/>
          </a:xfrm>
        </p:grpSpPr>
        <p:pic>
          <p:nvPicPr>
            <p:cNvPr id="319" name="Picture 318">
              <a:extLst>
                <a:ext uri="{FF2B5EF4-FFF2-40B4-BE49-F238E27FC236}">
                  <a16:creationId xmlns:a16="http://schemas.microsoft.com/office/drawing/2014/main" id="{1FD33A66-05F2-464D-A2FA-A6F159D38D9F}"/>
                </a:ext>
              </a:extLst>
            </p:cNvPr>
            <p:cNvPicPr>
              <a:picLocks noChangeAspect="1"/>
            </p:cNvPicPr>
            <p:nvPr/>
          </p:nvPicPr>
          <p:blipFill>
            <a:blip r:embed="rId24"/>
            <a:stretch>
              <a:fillRect/>
            </a:stretch>
          </p:blipFill>
          <p:spPr>
            <a:xfrm>
              <a:off x="4947940" y="180457"/>
              <a:ext cx="197923" cy="1368970"/>
            </a:xfrm>
            <a:prstGeom prst="rect">
              <a:avLst/>
            </a:prstGeom>
          </p:spPr>
        </p:pic>
        <p:sp>
          <p:nvSpPr>
            <p:cNvPr id="358" name="TextBox 357">
              <a:extLst>
                <a:ext uri="{FF2B5EF4-FFF2-40B4-BE49-F238E27FC236}">
                  <a16:creationId xmlns:a16="http://schemas.microsoft.com/office/drawing/2014/main" id="{6A6F78EB-7587-41AB-927A-6A0FF94BF8E6}"/>
                </a:ext>
              </a:extLst>
            </p:cNvPr>
            <p:cNvSpPr txBox="1"/>
            <p:nvPr/>
          </p:nvSpPr>
          <p:spPr>
            <a:xfrm>
              <a:off x="4839510" y="1521202"/>
              <a:ext cx="41710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/>
                <a:t>VHF</a:t>
              </a:r>
            </a:p>
          </p:txBody>
        </p:sp>
      </p:grpSp>
      <p:cxnSp>
        <p:nvCxnSpPr>
          <p:cNvPr id="361" name="Straight Connector 360">
            <a:extLst>
              <a:ext uri="{FF2B5EF4-FFF2-40B4-BE49-F238E27FC236}">
                <a16:creationId xmlns:a16="http://schemas.microsoft.com/office/drawing/2014/main" id="{4C55F6CA-DBB2-498E-8F79-1B63F461B166}"/>
              </a:ext>
            </a:extLst>
          </p:cNvPr>
          <p:cNvCxnSpPr>
            <a:cxnSpLocks/>
          </p:cNvCxnSpPr>
          <p:nvPr/>
        </p:nvCxnSpPr>
        <p:spPr>
          <a:xfrm>
            <a:off x="3740886" y="4625005"/>
            <a:ext cx="0" cy="2148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75" name="Picture 374">
            <a:extLst>
              <a:ext uri="{FF2B5EF4-FFF2-40B4-BE49-F238E27FC236}">
                <a16:creationId xmlns:a16="http://schemas.microsoft.com/office/drawing/2014/main" id="{B833DCA2-914D-4A59-B715-AAD24FC6A60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16200000">
            <a:off x="2485320" y="4249409"/>
            <a:ext cx="266700" cy="628650"/>
          </a:xfrm>
          <a:prstGeom prst="rect">
            <a:avLst/>
          </a:prstGeom>
        </p:spPr>
      </p:pic>
      <p:cxnSp>
        <p:nvCxnSpPr>
          <p:cNvPr id="378" name="Straight Connector 377">
            <a:extLst>
              <a:ext uri="{FF2B5EF4-FFF2-40B4-BE49-F238E27FC236}">
                <a16:creationId xmlns:a16="http://schemas.microsoft.com/office/drawing/2014/main" id="{73911C7D-ECB2-497F-B0B5-435120C776F8}"/>
              </a:ext>
            </a:extLst>
          </p:cNvPr>
          <p:cNvCxnSpPr>
            <a:cxnSpLocks/>
          </p:cNvCxnSpPr>
          <p:nvPr/>
        </p:nvCxnSpPr>
        <p:spPr>
          <a:xfrm flipH="1" flipV="1">
            <a:off x="2066372" y="2903356"/>
            <a:ext cx="23510" cy="1626696"/>
          </a:xfrm>
          <a:prstGeom prst="line">
            <a:avLst/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E594AC7C-B456-4479-9981-9D52FA265084}"/>
              </a:ext>
            </a:extLst>
          </p:cNvPr>
          <p:cNvCxnSpPr>
            <a:cxnSpLocks/>
            <a:endCxn id="95" idx="0"/>
          </p:cNvCxnSpPr>
          <p:nvPr/>
        </p:nvCxnSpPr>
        <p:spPr>
          <a:xfrm>
            <a:off x="2824751" y="4464070"/>
            <a:ext cx="1250821" cy="759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4" name="Straight Connector 383">
            <a:extLst>
              <a:ext uri="{FF2B5EF4-FFF2-40B4-BE49-F238E27FC236}">
                <a16:creationId xmlns:a16="http://schemas.microsoft.com/office/drawing/2014/main" id="{FC58F4A9-39E6-48AE-9F3A-B0B3A952E317}"/>
              </a:ext>
            </a:extLst>
          </p:cNvPr>
          <p:cNvCxnSpPr>
            <a:cxnSpLocks/>
          </p:cNvCxnSpPr>
          <p:nvPr/>
        </p:nvCxnSpPr>
        <p:spPr>
          <a:xfrm>
            <a:off x="2200539" y="4453586"/>
            <a:ext cx="167246" cy="260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2" name="Straight Connector 401">
            <a:extLst>
              <a:ext uri="{FF2B5EF4-FFF2-40B4-BE49-F238E27FC236}">
                <a16:creationId xmlns:a16="http://schemas.microsoft.com/office/drawing/2014/main" id="{BFD94BA7-6AF3-4CDE-ADEF-0BD305F557DE}"/>
              </a:ext>
            </a:extLst>
          </p:cNvPr>
          <p:cNvCxnSpPr>
            <a:cxnSpLocks/>
          </p:cNvCxnSpPr>
          <p:nvPr/>
        </p:nvCxnSpPr>
        <p:spPr>
          <a:xfrm>
            <a:off x="2729977" y="4203694"/>
            <a:ext cx="1462927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9" name="Straight Connector 408">
            <a:extLst>
              <a:ext uri="{FF2B5EF4-FFF2-40B4-BE49-F238E27FC236}">
                <a16:creationId xmlns:a16="http://schemas.microsoft.com/office/drawing/2014/main" id="{29F1C5C1-59E1-48F5-A3F2-1B263EA71A58}"/>
              </a:ext>
            </a:extLst>
          </p:cNvPr>
          <p:cNvCxnSpPr>
            <a:cxnSpLocks/>
          </p:cNvCxnSpPr>
          <p:nvPr/>
        </p:nvCxnSpPr>
        <p:spPr>
          <a:xfrm flipV="1">
            <a:off x="2735279" y="4210145"/>
            <a:ext cx="0" cy="22878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5" name="Group 414">
            <a:extLst>
              <a:ext uri="{FF2B5EF4-FFF2-40B4-BE49-F238E27FC236}">
                <a16:creationId xmlns:a16="http://schemas.microsoft.com/office/drawing/2014/main" id="{45B8E541-42EF-4257-9977-CEE6EC06966C}"/>
              </a:ext>
            </a:extLst>
          </p:cNvPr>
          <p:cNvGrpSpPr/>
          <p:nvPr/>
        </p:nvGrpSpPr>
        <p:grpSpPr>
          <a:xfrm>
            <a:off x="629355" y="5444636"/>
            <a:ext cx="716863" cy="830527"/>
            <a:chOff x="692233" y="4786814"/>
            <a:chExt cx="716863" cy="830527"/>
          </a:xfrm>
        </p:grpSpPr>
        <p:pic>
          <p:nvPicPr>
            <p:cNvPr id="411" name="Picture 410">
              <a:extLst>
                <a:ext uri="{FF2B5EF4-FFF2-40B4-BE49-F238E27FC236}">
                  <a16:creationId xmlns:a16="http://schemas.microsoft.com/office/drawing/2014/main" id="{9CBF87B7-7DDC-41A1-9C58-A4FF001A781A}"/>
                </a:ext>
              </a:extLst>
            </p:cNvPr>
            <p:cNvPicPr>
              <a:picLocks noChangeAspect="1"/>
            </p:cNvPicPr>
            <p:nvPr/>
          </p:nvPicPr>
          <p:blipFill>
            <a:blip r:embed="rId25"/>
            <a:stretch>
              <a:fillRect/>
            </a:stretch>
          </p:blipFill>
          <p:spPr>
            <a:xfrm>
              <a:off x="802208" y="4786814"/>
              <a:ext cx="412532" cy="399640"/>
            </a:xfrm>
            <a:prstGeom prst="rect">
              <a:avLst/>
            </a:prstGeom>
          </p:spPr>
        </p:pic>
        <p:sp>
          <p:nvSpPr>
            <p:cNvPr id="413" name="TextBox 412">
              <a:extLst>
                <a:ext uri="{FF2B5EF4-FFF2-40B4-BE49-F238E27FC236}">
                  <a16:creationId xmlns:a16="http://schemas.microsoft.com/office/drawing/2014/main" id="{7D53B133-34D0-4BB4-9EB9-DB6CC0556158}"/>
                </a:ext>
              </a:extLst>
            </p:cNvPr>
            <p:cNvSpPr txBox="1"/>
            <p:nvPr/>
          </p:nvSpPr>
          <p:spPr>
            <a:xfrm>
              <a:off x="692233" y="5186454"/>
              <a:ext cx="716863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/>
                <a:t>EchoPilot</a:t>
              </a:r>
            </a:p>
            <a:p>
              <a:r>
                <a:rPr lang="en-US" sz="1100" dirty="0"/>
                <a:t>FLS</a:t>
              </a:r>
            </a:p>
          </p:txBody>
        </p:sp>
      </p:grpSp>
      <p:cxnSp>
        <p:nvCxnSpPr>
          <p:cNvPr id="416" name="Straight Connector 415">
            <a:extLst>
              <a:ext uri="{FF2B5EF4-FFF2-40B4-BE49-F238E27FC236}">
                <a16:creationId xmlns:a16="http://schemas.microsoft.com/office/drawing/2014/main" id="{239393CE-E756-4A80-9D21-6D2D57598D63}"/>
              </a:ext>
            </a:extLst>
          </p:cNvPr>
          <p:cNvCxnSpPr>
            <a:cxnSpLocks/>
          </p:cNvCxnSpPr>
          <p:nvPr/>
        </p:nvCxnSpPr>
        <p:spPr>
          <a:xfrm>
            <a:off x="1133733" y="5470832"/>
            <a:ext cx="292247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20" name="Group 419">
            <a:extLst>
              <a:ext uri="{FF2B5EF4-FFF2-40B4-BE49-F238E27FC236}">
                <a16:creationId xmlns:a16="http://schemas.microsoft.com/office/drawing/2014/main" id="{C9D868C7-1D6F-48D7-AC33-70D9952A360C}"/>
              </a:ext>
            </a:extLst>
          </p:cNvPr>
          <p:cNvGrpSpPr/>
          <p:nvPr/>
        </p:nvGrpSpPr>
        <p:grpSpPr>
          <a:xfrm>
            <a:off x="10384981" y="5501696"/>
            <a:ext cx="386611" cy="830046"/>
            <a:chOff x="10357513" y="4900434"/>
            <a:chExt cx="386611" cy="830046"/>
          </a:xfrm>
        </p:grpSpPr>
        <p:pic>
          <p:nvPicPr>
            <p:cNvPr id="418" name="Picture 417">
              <a:extLst>
                <a:ext uri="{FF2B5EF4-FFF2-40B4-BE49-F238E27FC236}">
                  <a16:creationId xmlns:a16="http://schemas.microsoft.com/office/drawing/2014/main" id="{8747255F-8455-4C3C-874A-85C98F6A6E92}"/>
                </a:ext>
              </a:extLst>
            </p:cNvPr>
            <p:cNvPicPr>
              <a:picLocks noChangeAspect="1"/>
            </p:cNvPicPr>
            <p:nvPr/>
          </p:nvPicPr>
          <p:blipFill>
            <a:blip r:embed="rId26"/>
            <a:stretch>
              <a:fillRect/>
            </a:stretch>
          </p:blipFill>
          <p:spPr>
            <a:xfrm>
              <a:off x="10357513" y="4900434"/>
              <a:ext cx="347976" cy="560300"/>
            </a:xfrm>
            <a:prstGeom prst="rect">
              <a:avLst/>
            </a:prstGeom>
          </p:spPr>
        </p:pic>
        <p:sp>
          <p:nvSpPr>
            <p:cNvPr id="419" name="TextBox 418">
              <a:extLst>
                <a:ext uri="{FF2B5EF4-FFF2-40B4-BE49-F238E27FC236}">
                  <a16:creationId xmlns:a16="http://schemas.microsoft.com/office/drawing/2014/main" id="{6A463606-382F-4C05-8172-EB591DD9DA6F}"/>
                </a:ext>
              </a:extLst>
            </p:cNvPr>
            <p:cNvSpPr txBox="1"/>
            <p:nvPr/>
          </p:nvSpPr>
          <p:spPr>
            <a:xfrm>
              <a:off x="10371906" y="5468870"/>
              <a:ext cx="37221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/>
                <a:t>FLS</a:t>
              </a:r>
            </a:p>
          </p:txBody>
        </p:sp>
      </p:grpSp>
      <p:sp>
        <p:nvSpPr>
          <p:cNvPr id="421" name="Arc 420">
            <a:extLst>
              <a:ext uri="{FF2B5EF4-FFF2-40B4-BE49-F238E27FC236}">
                <a16:creationId xmlns:a16="http://schemas.microsoft.com/office/drawing/2014/main" id="{E7DBCF63-583D-440D-A552-42DDDFCD69A3}"/>
              </a:ext>
            </a:extLst>
          </p:cNvPr>
          <p:cNvSpPr/>
          <p:nvPr/>
        </p:nvSpPr>
        <p:spPr>
          <a:xfrm>
            <a:off x="1209827" y="5576824"/>
            <a:ext cx="416606" cy="416606"/>
          </a:xfrm>
          <a:prstGeom prst="arc">
            <a:avLst>
              <a:gd name="adj1" fmla="val 10789012"/>
              <a:gd name="adj2" fmla="val 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22" name="Arc 421">
            <a:extLst>
              <a:ext uri="{FF2B5EF4-FFF2-40B4-BE49-F238E27FC236}">
                <a16:creationId xmlns:a16="http://schemas.microsoft.com/office/drawing/2014/main" id="{6250D5EF-24EF-4405-A527-1AE579951952}"/>
              </a:ext>
            </a:extLst>
          </p:cNvPr>
          <p:cNvSpPr/>
          <p:nvPr/>
        </p:nvSpPr>
        <p:spPr>
          <a:xfrm>
            <a:off x="4096690" y="5599747"/>
            <a:ext cx="416606" cy="416606"/>
          </a:xfrm>
          <a:prstGeom prst="arc">
            <a:avLst>
              <a:gd name="adj1" fmla="val 10789012"/>
              <a:gd name="adj2" fmla="val 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423" name="Straight Connector 422">
            <a:extLst>
              <a:ext uri="{FF2B5EF4-FFF2-40B4-BE49-F238E27FC236}">
                <a16:creationId xmlns:a16="http://schemas.microsoft.com/office/drawing/2014/main" id="{F1C2644B-5FD0-4181-AB19-952A71E9A646}"/>
              </a:ext>
            </a:extLst>
          </p:cNvPr>
          <p:cNvCxnSpPr>
            <a:cxnSpLocks/>
          </p:cNvCxnSpPr>
          <p:nvPr/>
        </p:nvCxnSpPr>
        <p:spPr>
          <a:xfrm>
            <a:off x="4525205" y="5800295"/>
            <a:ext cx="590800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8" name="Straight Connector 427">
            <a:extLst>
              <a:ext uri="{FF2B5EF4-FFF2-40B4-BE49-F238E27FC236}">
                <a16:creationId xmlns:a16="http://schemas.microsoft.com/office/drawing/2014/main" id="{2D1DBEF6-7CD2-4B14-BEEE-0E85C1247829}"/>
              </a:ext>
            </a:extLst>
          </p:cNvPr>
          <p:cNvCxnSpPr>
            <a:cxnSpLocks/>
            <a:endCxn id="422" idx="0"/>
          </p:cNvCxnSpPr>
          <p:nvPr/>
        </p:nvCxnSpPr>
        <p:spPr>
          <a:xfrm>
            <a:off x="1632089" y="5800295"/>
            <a:ext cx="2464602" cy="84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1" name="Straight Connector 430">
            <a:extLst>
              <a:ext uri="{FF2B5EF4-FFF2-40B4-BE49-F238E27FC236}">
                <a16:creationId xmlns:a16="http://schemas.microsoft.com/office/drawing/2014/main" id="{69D472FB-011F-4CFB-9111-2F93A8ECD35E}"/>
              </a:ext>
            </a:extLst>
          </p:cNvPr>
          <p:cNvCxnSpPr>
            <a:cxnSpLocks/>
            <a:endCxn id="421" idx="0"/>
          </p:cNvCxnSpPr>
          <p:nvPr/>
        </p:nvCxnSpPr>
        <p:spPr>
          <a:xfrm>
            <a:off x="1128805" y="5785793"/>
            <a:ext cx="8102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5" name="TextBox 434">
            <a:extLst>
              <a:ext uri="{FF2B5EF4-FFF2-40B4-BE49-F238E27FC236}">
                <a16:creationId xmlns:a16="http://schemas.microsoft.com/office/drawing/2014/main" id="{D36F5F9E-9D9F-493C-8B41-3308CF70CA19}"/>
              </a:ext>
            </a:extLst>
          </p:cNvPr>
          <p:cNvSpPr txBox="1"/>
          <p:nvPr/>
        </p:nvSpPr>
        <p:spPr>
          <a:xfrm>
            <a:off x="5558282" y="444843"/>
            <a:ext cx="13511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Really To be </a:t>
            </a:r>
            <a:endParaRPr lang="fi-FI" dirty="0"/>
          </a:p>
        </p:txBody>
      </p:sp>
      <p:pic>
        <p:nvPicPr>
          <p:cNvPr id="171" name="Picture 170">
            <a:extLst>
              <a:ext uri="{FF2B5EF4-FFF2-40B4-BE49-F238E27FC236}">
                <a16:creationId xmlns:a16="http://schemas.microsoft.com/office/drawing/2014/main" id="{705490D6-5F1C-4A49-9AF0-AA07DD8FBC6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16200000">
            <a:off x="6330240" y="4298282"/>
            <a:ext cx="276225" cy="561975"/>
          </a:xfrm>
          <a:prstGeom prst="rect">
            <a:avLst/>
          </a:prstGeom>
        </p:spPr>
      </p:pic>
      <p:cxnSp>
        <p:nvCxnSpPr>
          <p:cNvPr id="175" name="Straight Connector 174">
            <a:extLst>
              <a:ext uri="{FF2B5EF4-FFF2-40B4-BE49-F238E27FC236}">
                <a16:creationId xmlns:a16="http://schemas.microsoft.com/office/drawing/2014/main" id="{14E4AE5A-C8E2-409D-8159-EA251D95260A}"/>
              </a:ext>
            </a:extLst>
          </p:cNvPr>
          <p:cNvCxnSpPr>
            <a:cxnSpLocks/>
            <a:endCxn id="28" idx="0"/>
          </p:cNvCxnSpPr>
          <p:nvPr/>
        </p:nvCxnSpPr>
        <p:spPr>
          <a:xfrm flipV="1">
            <a:off x="6658324" y="4420919"/>
            <a:ext cx="2229560" cy="9394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Connector 182">
            <a:extLst>
              <a:ext uri="{FF2B5EF4-FFF2-40B4-BE49-F238E27FC236}">
                <a16:creationId xmlns:a16="http://schemas.microsoft.com/office/drawing/2014/main" id="{EE4201BA-B1E0-4225-A41B-5445C87C1D85}"/>
              </a:ext>
            </a:extLst>
          </p:cNvPr>
          <p:cNvCxnSpPr>
            <a:cxnSpLocks/>
          </p:cNvCxnSpPr>
          <p:nvPr/>
        </p:nvCxnSpPr>
        <p:spPr>
          <a:xfrm>
            <a:off x="7123341" y="5293612"/>
            <a:ext cx="272903" cy="15592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Straight Connector 189">
            <a:extLst>
              <a:ext uri="{FF2B5EF4-FFF2-40B4-BE49-F238E27FC236}">
                <a16:creationId xmlns:a16="http://schemas.microsoft.com/office/drawing/2014/main" id="{A8B3CCFD-DF02-4A84-8150-50F127508B3B}"/>
              </a:ext>
            </a:extLst>
          </p:cNvPr>
          <p:cNvCxnSpPr>
            <a:cxnSpLocks/>
          </p:cNvCxnSpPr>
          <p:nvPr/>
        </p:nvCxnSpPr>
        <p:spPr>
          <a:xfrm>
            <a:off x="6441331" y="4345326"/>
            <a:ext cx="17158" cy="171191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Multiplication Sign 58">
            <a:extLst>
              <a:ext uri="{FF2B5EF4-FFF2-40B4-BE49-F238E27FC236}">
                <a16:creationId xmlns:a16="http://schemas.microsoft.com/office/drawing/2014/main" id="{D0790A8C-6678-4255-B348-75213863BA28}"/>
              </a:ext>
            </a:extLst>
          </p:cNvPr>
          <p:cNvSpPr/>
          <p:nvPr/>
        </p:nvSpPr>
        <p:spPr>
          <a:xfrm>
            <a:off x="1862067" y="3665860"/>
            <a:ext cx="221319" cy="227054"/>
          </a:xfrm>
          <a:prstGeom prst="mathMultiply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95" name="Multiplication Sign 194">
            <a:extLst>
              <a:ext uri="{FF2B5EF4-FFF2-40B4-BE49-F238E27FC236}">
                <a16:creationId xmlns:a16="http://schemas.microsoft.com/office/drawing/2014/main" id="{2AB51F9D-B4C6-40A7-A762-60180625E3B9}"/>
              </a:ext>
            </a:extLst>
          </p:cNvPr>
          <p:cNvSpPr/>
          <p:nvPr/>
        </p:nvSpPr>
        <p:spPr>
          <a:xfrm>
            <a:off x="2882026" y="444154"/>
            <a:ext cx="221319" cy="227054"/>
          </a:xfrm>
          <a:prstGeom prst="mathMultiply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97" name="TextBox 196">
            <a:extLst>
              <a:ext uri="{FF2B5EF4-FFF2-40B4-BE49-F238E27FC236}">
                <a16:creationId xmlns:a16="http://schemas.microsoft.com/office/drawing/2014/main" id="{E6516C1A-BA78-4A6C-884A-02D3751EED26}"/>
              </a:ext>
            </a:extLst>
          </p:cNvPr>
          <p:cNvSpPr txBox="1"/>
          <p:nvPr/>
        </p:nvSpPr>
        <p:spPr>
          <a:xfrm>
            <a:off x="3192738" y="439297"/>
            <a:ext cx="75052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No power</a:t>
            </a:r>
          </a:p>
        </p:txBody>
      </p:sp>
      <p:grpSp>
        <p:nvGrpSpPr>
          <p:cNvPr id="56" name="Group 55">
            <a:extLst>
              <a:ext uri="{FF2B5EF4-FFF2-40B4-BE49-F238E27FC236}">
                <a16:creationId xmlns:a16="http://schemas.microsoft.com/office/drawing/2014/main" id="{405E6146-EDCD-4ADF-B1B1-4AC3776A81B2}"/>
              </a:ext>
            </a:extLst>
          </p:cNvPr>
          <p:cNvGrpSpPr/>
          <p:nvPr/>
        </p:nvGrpSpPr>
        <p:grpSpPr>
          <a:xfrm>
            <a:off x="1473853" y="3961135"/>
            <a:ext cx="623827" cy="682039"/>
            <a:chOff x="702937" y="622366"/>
            <a:chExt cx="801570" cy="918025"/>
          </a:xfrm>
        </p:grpSpPr>
        <p:sp>
          <p:nvSpPr>
            <p:cNvPr id="189" name="TextBox 188">
              <a:extLst>
                <a:ext uri="{FF2B5EF4-FFF2-40B4-BE49-F238E27FC236}">
                  <a16:creationId xmlns:a16="http://schemas.microsoft.com/office/drawing/2014/main" id="{B193B32F-BE38-46C8-ACFB-4F8533F79375}"/>
                </a:ext>
              </a:extLst>
            </p:cNvPr>
            <p:cNvSpPr txBox="1"/>
            <p:nvPr/>
          </p:nvSpPr>
          <p:spPr>
            <a:xfrm>
              <a:off x="702937" y="1278781"/>
              <a:ext cx="80157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YDHS-01</a:t>
              </a:r>
              <a:endParaRPr lang="fi-FI" sz="1100" dirty="0"/>
            </a:p>
          </p:txBody>
        </p:sp>
        <p:pic>
          <p:nvPicPr>
            <p:cNvPr id="54" name="Picture 53">
              <a:extLst>
                <a:ext uri="{FF2B5EF4-FFF2-40B4-BE49-F238E27FC236}">
                  <a16:creationId xmlns:a16="http://schemas.microsoft.com/office/drawing/2014/main" id="{CB0E1C9C-E35F-4A06-8B01-433040DEC0BD}"/>
                </a:ext>
              </a:extLst>
            </p:cNvPr>
            <p:cNvPicPr>
              <a:picLocks noChangeAspect="1"/>
            </p:cNvPicPr>
            <p:nvPr/>
          </p:nvPicPr>
          <p:blipFill>
            <a:blip r:embed="rId27"/>
            <a:stretch>
              <a:fillRect/>
            </a:stretch>
          </p:blipFill>
          <p:spPr>
            <a:xfrm rot="16200000">
              <a:off x="650169" y="792215"/>
              <a:ext cx="712272" cy="372573"/>
            </a:xfrm>
            <a:prstGeom prst="rect">
              <a:avLst/>
            </a:prstGeom>
          </p:spPr>
        </p:pic>
      </p:grpSp>
      <p:grpSp>
        <p:nvGrpSpPr>
          <p:cNvPr id="204" name="Group 203">
            <a:extLst>
              <a:ext uri="{FF2B5EF4-FFF2-40B4-BE49-F238E27FC236}">
                <a16:creationId xmlns:a16="http://schemas.microsoft.com/office/drawing/2014/main" id="{40F7D1FC-E97A-41C9-B548-910DE2AE0E6A}"/>
              </a:ext>
            </a:extLst>
          </p:cNvPr>
          <p:cNvGrpSpPr/>
          <p:nvPr/>
        </p:nvGrpSpPr>
        <p:grpSpPr>
          <a:xfrm>
            <a:off x="3415475" y="4665377"/>
            <a:ext cx="801570" cy="624764"/>
            <a:chOff x="7316473" y="1478430"/>
            <a:chExt cx="801570" cy="624764"/>
          </a:xfrm>
        </p:grpSpPr>
        <p:pic>
          <p:nvPicPr>
            <p:cNvPr id="205" name="Picture 204">
              <a:extLst>
                <a:ext uri="{FF2B5EF4-FFF2-40B4-BE49-F238E27FC236}">
                  <a16:creationId xmlns:a16="http://schemas.microsoft.com/office/drawing/2014/main" id="{75664F5B-EBCD-4D1B-BD72-F9CC2E289FFB}"/>
                </a:ext>
              </a:extLst>
            </p:cNvPr>
            <p:cNvPicPr>
              <a:picLocks noChangeAspect="1"/>
            </p:cNvPicPr>
            <p:nvPr/>
          </p:nvPicPr>
          <p:blipFill>
            <a:blip r:embed="rId22"/>
            <a:stretch>
              <a:fillRect/>
            </a:stretch>
          </p:blipFill>
          <p:spPr>
            <a:xfrm>
              <a:off x="7604481" y="1478430"/>
              <a:ext cx="140326" cy="375790"/>
            </a:xfrm>
            <a:prstGeom prst="rect">
              <a:avLst/>
            </a:prstGeom>
          </p:spPr>
        </p:pic>
        <p:sp>
          <p:nvSpPr>
            <p:cNvPr id="207" name="TextBox 206">
              <a:extLst>
                <a:ext uri="{FF2B5EF4-FFF2-40B4-BE49-F238E27FC236}">
                  <a16:creationId xmlns:a16="http://schemas.microsoft.com/office/drawing/2014/main" id="{5B009246-7EE3-40B0-88E4-C401D7AEDFFD}"/>
                </a:ext>
              </a:extLst>
            </p:cNvPr>
            <p:cNvSpPr txBox="1"/>
            <p:nvPr/>
          </p:nvSpPr>
          <p:spPr>
            <a:xfrm>
              <a:off x="7316473" y="1841584"/>
              <a:ext cx="80157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YDBC-05</a:t>
              </a:r>
              <a:endParaRPr lang="fi-FI" sz="1100" dirty="0"/>
            </a:p>
          </p:txBody>
        </p:sp>
      </p:grpSp>
    </p:spTree>
    <p:extLst>
      <p:ext uri="{BB962C8B-B14F-4D97-AF65-F5344CB8AC3E}">
        <p14:creationId xmlns:p14="http://schemas.microsoft.com/office/powerpoint/2010/main" val="5775076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1623</TotalTime>
  <Words>185</Words>
  <Application>Microsoft Office PowerPoint</Application>
  <PresentationFormat>Widescreen</PresentationFormat>
  <Paragraphs>134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 Reinius</dc:creator>
  <cp:lastModifiedBy>Robert Reinius</cp:lastModifiedBy>
  <cp:revision>16</cp:revision>
  <dcterms:created xsi:type="dcterms:W3CDTF">2019-05-04T17:35:00Z</dcterms:created>
  <dcterms:modified xsi:type="dcterms:W3CDTF">2019-06-05T20:37:02Z</dcterms:modified>
</cp:coreProperties>
</file>