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einius" initials="RR" lastIdx="3" clrIdx="0">
    <p:extLst>
      <p:ext uri="{19B8F6BF-5375-455C-9EA6-DF929625EA0E}">
        <p15:presenceInfo xmlns:p15="http://schemas.microsoft.com/office/powerpoint/2012/main" userId="Robert Reini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7A9F5-7F75-4A86-905E-1331AB9D9D25}" v="808" dt="2019-05-05T12:39:56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82d66b37a8a9f9dd" providerId="LiveId" clId="{49E7A9F5-7F75-4A86-905E-1331AB9D9D25}"/>
    <pc:docChg chg="undo redo custSel addSld delSld modSld">
      <pc:chgData name="" userId="82d66b37a8a9f9dd" providerId="LiveId" clId="{49E7A9F5-7F75-4A86-905E-1331AB9D9D25}" dt="2019-05-05T12:39:56.431" v="806" actId="164"/>
      <pc:docMkLst>
        <pc:docMk/>
      </pc:docMkLst>
      <pc:sldChg chg="addSp delSp modSp">
        <pc:chgData name="" userId="82d66b37a8a9f9dd" providerId="LiveId" clId="{49E7A9F5-7F75-4A86-905E-1331AB9D9D25}" dt="2019-05-05T12:39:56.431" v="806" actId="164"/>
        <pc:sldMkLst>
          <pc:docMk/>
          <pc:sldMk cId="3914828676" sldId="256"/>
        </pc:sldMkLst>
        <pc:spChg chg="mod">
          <ac:chgData name="" userId="82d66b37a8a9f9dd" providerId="LiveId" clId="{49E7A9F5-7F75-4A86-905E-1331AB9D9D25}" dt="2019-05-05T12:02:59.643" v="634" actId="1076"/>
          <ac:spMkLst>
            <pc:docMk/>
            <pc:sldMk cId="3914828676" sldId="256"/>
            <ac:spMk id="26" creationId="{477E4DF8-FBA8-4515-B414-0B903B3105F3}"/>
          </ac:spMkLst>
        </pc:spChg>
        <pc:spChg chg="mod">
          <ac:chgData name="" userId="82d66b37a8a9f9dd" providerId="LiveId" clId="{49E7A9F5-7F75-4A86-905E-1331AB9D9D25}" dt="2019-05-05T12:03:02.830" v="635" actId="1076"/>
          <ac:spMkLst>
            <pc:docMk/>
            <pc:sldMk cId="3914828676" sldId="256"/>
            <ac:spMk id="27" creationId="{FA2F7872-00BE-440A-83C3-1F422FAB1D39}"/>
          </ac:spMkLst>
        </pc:spChg>
        <pc:spChg chg="mod">
          <ac:chgData name="" userId="82d66b37a8a9f9dd" providerId="LiveId" clId="{49E7A9F5-7F75-4A86-905E-1331AB9D9D25}" dt="2019-05-05T11:41:50.308" v="537" actId="20577"/>
          <ac:spMkLst>
            <pc:docMk/>
            <pc:sldMk cId="3914828676" sldId="256"/>
            <ac:spMk id="33" creationId="{27165F00-1D3D-4C0B-A560-0C37A51FEFDC}"/>
          </ac:spMkLst>
        </pc:spChg>
        <pc:spChg chg="mod">
          <ac:chgData name="" userId="82d66b37a8a9f9dd" providerId="LiveId" clId="{49E7A9F5-7F75-4A86-905E-1331AB9D9D25}" dt="2019-05-05T10:26:09.726" v="132" actId="313"/>
          <ac:spMkLst>
            <pc:docMk/>
            <pc:sldMk cId="3914828676" sldId="256"/>
            <ac:spMk id="49" creationId="{605EE258-CC79-4B53-BA71-1ADFF5D95641}"/>
          </ac:spMkLst>
        </pc:spChg>
        <pc:spChg chg="mod">
          <ac:chgData name="" userId="82d66b37a8a9f9dd" providerId="LiveId" clId="{49E7A9F5-7F75-4A86-905E-1331AB9D9D25}" dt="2019-05-05T12:39:56.431" v="806" actId="164"/>
          <ac:spMkLst>
            <pc:docMk/>
            <pc:sldMk cId="3914828676" sldId="256"/>
            <ac:spMk id="53" creationId="{0784644A-636A-4FE5-A932-B54ADD840C48}"/>
          </ac:spMkLst>
        </pc:spChg>
        <pc:spChg chg="mod topLvl">
          <ac:chgData name="" userId="82d66b37a8a9f9dd" providerId="LiveId" clId="{49E7A9F5-7F75-4A86-905E-1331AB9D9D25}" dt="2019-05-04T19:41:41.652" v="93" actId="1076"/>
          <ac:spMkLst>
            <pc:docMk/>
            <pc:sldMk cId="3914828676" sldId="256"/>
            <ac:spMk id="95" creationId="{7D2E5F54-A04E-4C4A-85C4-262B4EE30B53}"/>
          </ac:spMkLst>
        </pc:spChg>
        <pc:spChg chg="mod">
          <ac:chgData name="" userId="82d66b37a8a9f9dd" providerId="LiveId" clId="{49E7A9F5-7F75-4A86-905E-1331AB9D9D25}" dt="2019-05-05T11:35:20.588" v="502" actId="1076"/>
          <ac:spMkLst>
            <pc:docMk/>
            <pc:sldMk cId="3914828676" sldId="256"/>
            <ac:spMk id="116" creationId="{ED5736D5-7A7B-4417-A871-1F5A4C13CCC8}"/>
          </ac:spMkLst>
        </pc:spChg>
        <pc:spChg chg="mod">
          <ac:chgData name="" userId="82d66b37a8a9f9dd" providerId="LiveId" clId="{49E7A9F5-7F75-4A86-905E-1331AB9D9D25}" dt="2019-05-05T10:54:38.169" v="305" actId="1076"/>
          <ac:spMkLst>
            <pc:docMk/>
            <pc:sldMk cId="3914828676" sldId="256"/>
            <ac:spMk id="168" creationId="{951586BC-FE28-4EC1-849E-1D1DCBC5C922}"/>
          </ac:spMkLst>
        </pc:spChg>
        <pc:spChg chg="del">
          <ac:chgData name="" userId="82d66b37a8a9f9dd" providerId="LiveId" clId="{49E7A9F5-7F75-4A86-905E-1331AB9D9D25}" dt="2019-05-05T10:39:03.727" v="261" actId="478"/>
          <ac:spMkLst>
            <pc:docMk/>
            <pc:sldMk cId="3914828676" sldId="256"/>
            <ac:spMk id="179" creationId="{8B62A68F-9356-480F-9B8F-B533C01EC6D6}"/>
          </ac:spMkLst>
        </pc:spChg>
        <pc:spChg chg="mod">
          <ac:chgData name="" userId="82d66b37a8a9f9dd" providerId="LiveId" clId="{49E7A9F5-7F75-4A86-905E-1331AB9D9D25}" dt="2019-05-05T12:02:31.754" v="629" actId="1076"/>
          <ac:spMkLst>
            <pc:docMk/>
            <pc:sldMk cId="3914828676" sldId="256"/>
            <ac:spMk id="180" creationId="{04090A16-38E9-404F-8C7E-F6127375CC0A}"/>
          </ac:spMkLst>
        </pc:spChg>
        <pc:spChg chg="add mod">
          <ac:chgData name="" userId="82d66b37a8a9f9dd" providerId="LiveId" clId="{49E7A9F5-7F75-4A86-905E-1331AB9D9D25}" dt="2019-05-05T10:25:38.499" v="127" actId="1076"/>
          <ac:spMkLst>
            <pc:docMk/>
            <pc:sldMk cId="3914828676" sldId="256"/>
            <ac:spMk id="201" creationId="{F8C3F135-F882-40AC-B02F-7659D0BB186F}"/>
          </ac:spMkLst>
        </pc:spChg>
        <pc:spChg chg="add mod">
          <ac:chgData name="" userId="82d66b37a8a9f9dd" providerId="LiveId" clId="{49E7A9F5-7F75-4A86-905E-1331AB9D9D25}" dt="2019-05-05T10:25:50.295" v="130" actId="1076"/>
          <ac:spMkLst>
            <pc:docMk/>
            <pc:sldMk cId="3914828676" sldId="256"/>
            <ac:spMk id="202" creationId="{EA623E2D-51EA-4B9E-BB76-BF6B4E996FE6}"/>
          </ac:spMkLst>
        </pc:spChg>
        <pc:spChg chg="add mod">
          <ac:chgData name="" userId="82d66b37a8a9f9dd" providerId="LiveId" clId="{49E7A9F5-7F75-4A86-905E-1331AB9D9D25}" dt="2019-05-05T10:27:02.563" v="143" actId="1076"/>
          <ac:spMkLst>
            <pc:docMk/>
            <pc:sldMk cId="3914828676" sldId="256"/>
            <ac:spMk id="210" creationId="{BB57D75F-31B8-447E-92D5-F77697A83653}"/>
          </ac:spMkLst>
        </pc:spChg>
        <pc:spChg chg="add mod">
          <ac:chgData name="" userId="82d66b37a8a9f9dd" providerId="LiveId" clId="{49E7A9F5-7F75-4A86-905E-1331AB9D9D25}" dt="2019-05-05T10:26:49.590" v="140" actId="1076"/>
          <ac:spMkLst>
            <pc:docMk/>
            <pc:sldMk cId="3914828676" sldId="256"/>
            <ac:spMk id="211" creationId="{070451C3-E996-45DD-9B1C-623D21AF939F}"/>
          </ac:spMkLst>
        </pc:spChg>
        <pc:spChg chg="add mod">
          <ac:chgData name="" userId="82d66b37a8a9f9dd" providerId="LiveId" clId="{49E7A9F5-7F75-4A86-905E-1331AB9D9D25}" dt="2019-05-05T10:29:04.715" v="160" actId="1076"/>
          <ac:spMkLst>
            <pc:docMk/>
            <pc:sldMk cId="3914828676" sldId="256"/>
            <ac:spMk id="220" creationId="{F2EAF1F5-A392-4D1D-A37A-A8FDB3BE4E9C}"/>
          </ac:spMkLst>
        </pc:spChg>
        <pc:spChg chg="add del mod">
          <ac:chgData name="" userId="82d66b37a8a9f9dd" providerId="LiveId" clId="{49E7A9F5-7F75-4A86-905E-1331AB9D9D25}" dt="2019-05-05T11:53:58.521" v="552" actId="478"/>
          <ac:spMkLst>
            <pc:docMk/>
            <pc:sldMk cId="3914828676" sldId="256"/>
            <ac:spMk id="264" creationId="{12589F16-243C-44AF-8C61-608B94837912}"/>
          </ac:spMkLst>
        </pc:spChg>
        <pc:spChg chg="add mod">
          <ac:chgData name="" userId="82d66b37a8a9f9dd" providerId="LiveId" clId="{49E7A9F5-7F75-4A86-905E-1331AB9D9D25}" dt="2019-05-05T10:55:33.530" v="314" actId="1076"/>
          <ac:spMkLst>
            <pc:docMk/>
            <pc:sldMk cId="3914828676" sldId="256"/>
            <ac:spMk id="305" creationId="{2A1C0337-7FC5-491F-83B0-3CCC2468EEB3}"/>
          </ac:spMkLst>
        </pc:spChg>
        <pc:spChg chg="add mod">
          <ac:chgData name="" userId="82d66b37a8a9f9dd" providerId="LiveId" clId="{49E7A9F5-7F75-4A86-905E-1331AB9D9D25}" dt="2019-05-05T11:00:07.472" v="333" actId="571"/>
          <ac:spMkLst>
            <pc:docMk/>
            <pc:sldMk cId="3914828676" sldId="256"/>
            <ac:spMk id="322" creationId="{D5278E34-556B-4317-BC87-8BB965EBA9F2}"/>
          </ac:spMkLst>
        </pc:spChg>
        <pc:spChg chg="add mod">
          <ac:chgData name="" userId="82d66b37a8a9f9dd" providerId="LiveId" clId="{49E7A9F5-7F75-4A86-905E-1331AB9D9D25}" dt="2019-05-05T11:00:07.472" v="333" actId="571"/>
          <ac:spMkLst>
            <pc:docMk/>
            <pc:sldMk cId="3914828676" sldId="256"/>
            <ac:spMk id="323" creationId="{1416D4A3-C60E-442D-A2EA-F61E507A7C81}"/>
          </ac:spMkLst>
        </pc:spChg>
        <pc:spChg chg="add mod">
          <ac:chgData name="" userId="82d66b37a8a9f9dd" providerId="LiveId" clId="{49E7A9F5-7F75-4A86-905E-1331AB9D9D25}" dt="2019-05-05T11:02:17.896" v="355" actId="164"/>
          <ac:spMkLst>
            <pc:docMk/>
            <pc:sldMk cId="3914828676" sldId="256"/>
            <ac:spMk id="333" creationId="{9108E427-2C9F-430D-9819-E2C4DEEA1D96}"/>
          </ac:spMkLst>
        </pc:spChg>
        <pc:spChg chg="add mod topLvl">
          <ac:chgData name="" userId="82d66b37a8a9f9dd" providerId="LiveId" clId="{49E7A9F5-7F75-4A86-905E-1331AB9D9D25}" dt="2019-05-05T12:01:27.207" v="615" actId="1076"/>
          <ac:spMkLst>
            <pc:docMk/>
            <pc:sldMk cId="3914828676" sldId="256"/>
            <ac:spMk id="339" creationId="{0CC93B2A-8D5D-47D0-895C-418679A03E8B}"/>
          </ac:spMkLst>
        </pc:spChg>
        <pc:spChg chg="add mod topLvl">
          <ac:chgData name="" userId="82d66b37a8a9f9dd" providerId="LiveId" clId="{49E7A9F5-7F75-4A86-905E-1331AB9D9D25}" dt="2019-05-05T12:01:27.207" v="615" actId="1076"/>
          <ac:spMkLst>
            <pc:docMk/>
            <pc:sldMk cId="3914828676" sldId="256"/>
            <ac:spMk id="340" creationId="{F66494F4-20D7-4752-BBA1-5844318EB671}"/>
          </ac:spMkLst>
        </pc:spChg>
        <pc:spChg chg="add mod">
          <ac:chgData name="" userId="82d66b37a8a9f9dd" providerId="LiveId" clId="{49E7A9F5-7F75-4A86-905E-1331AB9D9D25}" dt="2019-05-05T11:28:41.399" v="439" actId="20577"/>
          <ac:spMkLst>
            <pc:docMk/>
            <pc:sldMk cId="3914828676" sldId="256"/>
            <ac:spMk id="356" creationId="{A6875FA9-A9ED-44A3-8734-ADD4F2BA514D}"/>
          </ac:spMkLst>
        </pc:spChg>
        <pc:spChg chg="add mod">
          <ac:chgData name="" userId="82d66b37a8a9f9dd" providerId="LiveId" clId="{49E7A9F5-7F75-4A86-905E-1331AB9D9D25}" dt="2019-05-05T11:10:33.913" v="424" actId="164"/>
          <ac:spMkLst>
            <pc:docMk/>
            <pc:sldMk cId="3914828676" sldId="256"/>
            <ac:spMk id="358" creationId="{6A6F78EB-7587-41AB-927A-6A0FF94BF8E6}"/>
          </ac:spMkLst>
        </pc:spChg>
        <pc:spChg chg="add mod">
          <ac:chgData name="" userId="82d66b37a8a9f9dd" providerId="LiveId" clId="{49E7A9F5-7F75-4A86-905E-1331AB9D9D25}" dt="2019-05-05T11:35:36.300" v="508" actId="164"/>
          <ac:spMkLst>
            <pc:docMk/>
            <pc:sldMk cId="3914828676" sldId="256"/>
            <ac:spMk id="389" creationId="{7259F916-6C8F-4E67-A1E4-4218D88D6576}"/>
          </ac:spMkLst>
        </pc:spChg>
        <pc:spChg chg="add mod">
          <ac:chgData name="" userId="82d66b37a8a9f9dd" providerId="LiveId" clId="{49E7A9F5-7F75-4A86-905E-1331AB9D9D25}" dt="2019-05-05T11:55:54.100" v="591" actId="164"/>
          <ac:spMkLst>
            <pc:docMk/>
            <pc:sldMk cId="3914828676" sldId="256"/>
            <ac:spMk id="413" creationId="{7D53B133-34D0-4BB4-9EB9-DB6CC0556158}"/>
          </ac:spMkLst>
        </pc:spChg>
        <pc:spChg chg="add mod">
          <ac:chgData name="" userId="82d66b37a8a9f9dd" providerId="LiveId" clId="{49E7A9F5-7F75-4A86-905E-1331AB9D9D25}" dt="2019-05-05T11:56:38.421" v="610" actId="164"/>
          <ac:spMkLst>
            <pc:docMk/>
            <pc:sldMk cId="3914828676" sldId="256"/>
            <ac:spMk id="419" creationId="{6A463606-382F-4C05-8172-EB591DD9DA6F}"/>
          </ac:spMkLst>
        </pc:spChg>
        <pc:spChg chg="add mod">
          <ac:chgData name="" userId="82d66b37a8a9f9dd" providerId="LiveId" clId="{49E7A9F5-7F75-4A86-905E-1331AB9D9D25}" dt="2019-05-05T12:03:29.552" v="640" actId="1076"/>
          <ac:spMkLst>
            <pc:docMk/>
            <pc:sldMk cId="3914828676" sldId="256"/>
            <ac:spMk id="421" creationId="{E7DBCF63-583D-440D-A552-42DDDFCD69A3}"/>
          </ac:spMkLst>
        </pc:spChg>
        <pc:spChg chg="add mod">
          <ac:chgData name="" userId="82d66b37a8a9f9dd" providerId="LiveId" clId="{49E7A9F5-7F75-4A86-905E-1331AB9D9D25}" dt="2019-05-05T12:03:16.468" v="637" actId="1076"/>
          <ac:spMkLst>
            <pc:docMk/>
            <pc:sldMk cId="3914828676" sldId="256"/>
            <ac:spMk id="422" creationId="{6250D5EF-24EF-4405-A527-1AE579951952}"/>
          </ac:spMkLst>
        </pc:spChg>
        <pc:spChg chg="add mod">
          <ac:chgData name="" userId="82d66b37a8a9f9dd" providerId="LiveId" clId="{49E7A9F5-7F75-4A86-905E-1331AB9D9D25}" dt="2019-05-05T12:28:09.737" v="780" actId="20577"/>
          <ac:spMkLst>
            <pc:docMk/>
            <pc:sldMk cId="3914828676" sldId="256"/>
            <ac:spMk id="435" creationId="{D36F5F9E-9D9F-493C-8B41-3308CF70CA19}"/>
          </ac:spMkLst>
        </pc:spChg>
        <pc:grpChg chg="mod">
          <ac:chgData name="" userId="82d66b37a8a9f9dd" providerId="LiveId" clId="{49E7A9F5-7F75-4A86-905E-1331AB9D9D25}" dt="2019-05-05T11:30:40.737" v="455" actId="1076"/>
          <ac:grpSpMkLst>
            <pc:docMk/>
            <pc:sldMk cId="3914828676" sldId="256"/>
            <ac:grpSpMk id="44" creationId="{C5FE0EB0-A038-4C2F-B1D6-C6698A778CBA}"/>
          </ac:grpSpMkLst>
        </pc:grpChg>
        <pc:grpChg chg="mod">
          <ac:chgData name="" userId="82d66b37a8a9f9dd" providerId="LiveId" clId="{49E7A9F5-7F75-4A86-905E-1331AB9D9D25}" dt="2019-05-05T11:36:26.672" v="516" actId="1076"/>
          <ac:grpSpMkLst>
            <pc:docMk/>
            <pc:sldMk cId="3914828676" sldId="256"/>
            <ac:grpSpMk id="45" creationId="{76449505-D52D-4477-99DC-FE8FF365A540}"/>
          </ac:grpSpMkLst>
        </pc:grpChg>
        <pc:grpChg chg="mod">
          <ac:chgData name="" userId="82d66b37a8a9f9dd" providerId="LiveId" clId="{49E7A9F5-7F75-4A86-905E-1331AB9D9D25}" dt="2019-05-05T11:32:30.359" v="474" actId="1076"/>
          <ac:grpSpMkLst>
            <pc:docMk/>
            <pc:sldMk cId="3914828676" sldId="256"/>
            <ac:grpSpMk id="46" creationId="{D02DCDDD-0470-45CF-BF18-5EF08715A062}"/>
          </ac:grpSpMkLst>
        </pc:grpChg>
        <pc:grpChg chg="mod">
          <ac:chgData name="" userId="82d66b37a8a9f9dd" providerId="LiveId" clId="{49E7A9F5-7F75-4A86-905E-1331AB9D9D25}" dt="2019-05-05T10:53:45.747" v="300" actId="1076"/>
          <ac:grpSpMkLst>
            <pc:docMk/>
            <pc:sldMk cId="3914828676" sldId="256"/>
            <ac:grpSpMk id="52" creationId="{92F58775-BEF6-42EE-9A79-A596B9C1EBF7}"/>
          </ac:grpSpMkLst>
        </pc:grpChg>
        <pc:grpChg chg="mod">
          <ac:chgData name="" userId="82d66b37a8a9f9dd" providerId="LiveId" clId="{49E7A9F5-7F75-4A86-905E-1331AB9D9D25}" dt="2019-05-05T12:02:49.567" v="632" actId="1076"/>
          <ac:grpSpMkLst>
            <pc:docMk/>
            <pc:sldMk cId="3914828676" sldId="256"/>
            <ac:grpSpMk id="162" creationId="{AB29C9B3-6C7C-4B87-BB22-FCDF3858BC32}"/>
          </ac:grpSpMkLst>
        </pc:grpChg>
        <pc:grpChg chg="del mod">
          <ac:chgData name="" userId="82d66b37a8a9f9dd" providerId="LiveId" clId="{49E7A9F5-7F75-4A86-905E-1331AB9D9D25}" dt="2019-05-04T19:41:22.563" v="89" actId="165"/>
          <ac:grpSpMkLst>
            <pc:docMk/>
            <pc:sldMk cId="3914828676" sldId="256"/>
            <ac:grpSpMk id="164" creationId="{12660908-595E-48D4-B051-94D684E267BC}"/>
          </ac:grpSpMkLst>
        </pc:grpChg>
        <pc:grpChg chg="add mod">
          <ac:chgData name="" userId="82d66b37a8a9f9dd" providerId="LiveId" clId="{49E7A9F5-7F75-4A86-905E-1331AB9D9D25}" dt="2019-05-05T10:36:45.513" v="241" actId="1076"/>
          <ac:grpSpMkLst>
            <pc:docMk/>
            <pc:sldMk cId="3914828676" sldId="256"/>
            <ac:grpSpMk id="212" creationId="{C8F70EED-F58E-486C-8C57-8BD70B0A6240}"/>
          </ac:grpSpMkLst>
        </pc:grpChg>
        <pc:grpChg chg="add mod">
          <ac:chgData name="" userId="82d66b37a8a9f9dd" providerId="LiveId" clId="{49E7A9F5-7F75-4A86-905E-1331AB9D9D25}" dt="2019-05-05T10:37:03.567" v="246" actId="1076"/>
          <ac:grpSpMkLst>
            <pc:docMk/>
            <pc:sldMk cId="3914828676" sldId="256"/>
            <ac:grpSpMk id="213" creationId="{4D6FA542-7DAC-4465-93BB-1B575B69D859}"/>
          </ac:grpSpMkLst>
        </pc:grpChg>
        <pc:grpChg chg="add mod">
          <ac:chgData name="" userId="82d66b37a8a9f9dd" providerId="LiveId" clId="{49E7A9F5-7F75-4A86-905E-1331AB9D9D25}" dt="2019-05-05T11:04:39.980" v="373" actId="1076"/>
          <ac:grpSpMkLst>
            <pc:docMk/>
            <pc:sldMk cId="3914828676" sldId="256"/>
            <ac:grpSpMk id="334" creationId="{6F75367E-6D8F-43CD-BD47-B9EB6C8AB5FB}"/>
          </ac:grpSpMkLst>
        </pc:grpChg>
        <pc:grpChg chg="add del mod">
          <ac:chgData name="" userId="82d66b37a8a9f9dd" providerId="LiveId" clId="{49E7A9F5-7F75-4A86-905E-1331AB9D9D25}" dt="2019-05-05T11:03:53.864" v="365" actId="165"/>
          <ac:grpSpMkLst>
            <pc:docMk/>
            <pc:sldMk cId="3914828676" sldId="256"/>
            <ac:grpSpMk id="345" creationId="{97F69541-ED4A-48AB-AC03-A39159994B0B}"/>
          </ac:grpSpMkLst>
        </pc:grpChg>
        <pc:grpChg chg="add mod">
          <ac:chgData name="" userId="82d66b37a8a9f9dd" providerId="LiveId" clId="{49E7A9F5-7F75-4A86-905E-1331AB9D9D25}" dt="2019-05-05T11:52:32.423" v="545" actId="1076"/>
          <ac:grpSpMkLst>
            <pc:docMk/>
            <pc:sldMk cId="3914828676" sldId="256"/>
            <ac:grpSpMk id="357" creationId="{AECB9CF8-C65B-4BA1-B585-5F6336CFDA58}"/>
          </ac:grpSpMkLst>
        </pc:grpChg>
        <pc:grpChg chg="add mod">
          <ac:chgData name="" userId="82d66b37a8a9f9dd" providerId="LiveId" clId="{49E7A9F5-7F75-4A86-905E-1331AB9D9D25}" dt="2019-05-05T11:10:33.913" v="424" actId="164"/>
          <ac:grpSpMkLst>
            <pc:docMk/>
            <pc:sldMk cId="3914828676" sldId="256"/>
            <ac:grpSpMk id="359" creationId="{20B188D4-B2C2-44C1-862C-08C3CE55FEAD}"/>
          </ac:grpSpMkLst>
        </pc:grpChg>
        <pc:grpChg chg="add mod">
          <ac:chgData name="" userId="82d66b37a8a9f9dd" providerId="LiveId" clId="{49E7A9F5-7F75-4A86-905E-1331AB9D9D25}" dt="2019-05-05T11:36:00.859" v="513" actId="1076"/>
          <ac:grpSpMkLst>
            <pc:docMk/>
            <pc:sldMk cId="3914828676" sldId="256"/>
            <ac:grpSpMk id="390" creationId="{E622758E-FB73-4AEF-B585-A5F55695B704}"/>
          </ac:grpSpMkLst>
        </pc:grpChg>
        <pc:grpChg chg="add mod">
          <ac:chgData name="" userId="82d66b37a8a9f9dd" providerId="LiveId" clId="{49E7A9F5-7F75-4A86-905E-1331AB9D9D25}" dt="2019-05-05T11:35:57.932" v="511" actId="571"/>
          <ac:grpSpMkLst>
            <pc:docMk/>
            <pc:sldMk cId="3914828676" sldId="256"/>
            <ac:grpSpMk id="391" creationId="{21BE2B76-9162-4A37-AC9C-06EF9C10F806}"/>
          </ac:grpSpMkLst>
        </pc:grpChg>
        <pc:grpChg chg="add mod">
          <ac:chgData name="" userId="82d66b37a8a9f9dd" providerId="LiveId" clId="{49E7A9F5-7F75-4A86-905E-1331AB9D9D25}" dt="2019-05-05T11:52:35.819" v="547" actId="571"/>
          <ac:grpSpMkLst>
            <pc:docMk/>
            <pc:sldMk cId="3914828676" sldId="256"/>
            <ac:grpSpMk id="406" creationId="{A3651E5A-E73B-4845-AE18-0BB28F4FCECB}"/>
          </ac:grpSpMkLst>
        </pc:grpChg>
        <pc:grpChg chg="add mod">
          <ac:chgData name="" userId="82d66b37a8a9f9dd" providerId="LiveId" clId="{49E7A9F5-7F75-4A86-905E-1331AB9D9D25}" dt="2019-05-05T11:55:46.347" v="588" actId="164"/>
          <ac:grpSpMkLst>
            <pc:docMk/>
            <pc:sldMk cId="3914828676" sldId="256"/>
            <ac:grpSpMk id="414" creationId="{D7299376-EEFD-4A62-AD29-074B532D420F}"/>
          </ac:grpSpMkLst>
        </pc:grpChg>
        <pc:grpChg chg="add mod">
          <ac:chgData name="" userId="82d66b37a8a9f9dd" providerId="LiveId" clId="{49E7A9F5-7F75-4A86-905E-1331AB9D9D25}" dt="2019-05-05T12:03:40.974" v="644" actId="1076"/>
          <ac:grpSpMkLst>
            <pc:docMk/>
            <pc:sldMk cId="3914828676" sldId="256"/>
            <ac:grpSpMk id="415" creationId="{45B8E541-42EF-4257-9977-CEE6EC06966C}"/>
          </ac:grpSpMkLst>
        </pc:grpChg>
        <pc:grpChg chg="add mod">
          <ac:chgData name="" userId="82d66b37a8a9f9dd" providerId="LiveId" clId="{49E7A9F5-7F75-4A86-905E-1331AB9D9D25}" dt="2019-05-05T12:04:24.597" v="649" actId="1076"/>
          <ac:grpSpMkLst>
            <pc:docMk/>
            <pc:sldMk cId="3914828676" sldId="256"/>
            <ac:grpSpMk id="420" creationId="{C9D868C7-1D6F-48D7-AC33-70D9952A360C}"/>
          </ac:grpSpMkLst>
        </pc:grpChg>
        <pc:grpChg chg="add mod">
          <ac:chgData name="" userId="82d66b37a8a9f9dd" providerId="LiveId" clId="{49E7A9F5-7F75-4A86-905E-1331AB9D9D25}" dt="2019-05-05T12:39:56.431" v="806" actId="164"/>
          <ac:grpSpMkLst>
            <pc:docMk/>
            <pc:sldMk cId="3914828676" sldId="256"/>
            <ac:grpSpMk id="436" creationId="{648E6D54-DF3F-41D7-99CF-3D9CD0230CAC}"/>
          </ac:grpSpMkLst>
        </pc:grpChg>
        <pc:picChg chg="mod">
          <ac:chgData name="" userId="82d66b37a8a9f9dd" providerId="LiveId" clId="{49E7A9F5-7F75-4A86-905E-1331AB9D9D25}" dt="2019-05-05T12:02:53.475" v="633" actId="1076"/>
          <ac:picMkLst>
            <pc:docMk/>
            <pc:sldMk cId="3914828676" sldId="256"/>
            <ac:picMk id="6" creationId="{88F9E151-F6CF-4B9A-A8C1-60B36AEFBCF0}"/>
          </ac:picMkLst>
        </pc:picChg>
        <pc:picChg chg="mod">
          <ac:chgData name="" userId="82d66b37a8a9f9dd" providerId="LiveId" clId="{49E7A9F5-7F75-4A86-905E-1331AB9D9D25}" dt="2019-05-04T19:39:56.484" v="81" actId="1076"/>
          <ac:picMkLst>
            <pc:docMk/>
            <pc:sldMk cId="3914828676" sldId="256"/>
            <ac:picMk id="19" creationId="{7024ED85-2C5C-41C9-8AEC-74F3C8342574}"/>
          </ac:picMkLst>
        </pc:picChg>
        <pc:picChg chg="mod">
          <ac:chgData name="" userId="82d66b37a8a9f9dd" providerId="LiveId" clId="{49E7A9F5-7F75-4A86-905E-1331AB9D9D25}" dt="2019-05-05T11:31:31.754" v="463" actId="1076"/>
          <ac:picMkLst>
            <pc:docMk/>
            <pc:sldMk cId="3914828676" sldId="256"/>
            <ac:picMk id="20" creationId="{BD2DD616-4A7D-46A8-84F5-672708C32FE9}"/>
          </ac:picMkLst>
        </pc:picChg>
        <pc:picChg chg="mod">
          <ac:chgData name="" userId="82d66b37a8a9f9dd" providerId="LiveId" clId="{49E7A9F5-7F75-4A86-905E-1331AB9D9D25}" dt="2019-05-05T12:39:56.431" v="806" actId="164"/>
          <ac:picMkLst>
            <pc:docMk/>
            <pc:sldMk cId="3914828676" sldId="256"/>
            <ac:picMk id="48" creationId="{2F9C4994-7C94-4292-A318-84646C89D05E}"/>
          </ac:picMkLst>
        </pc:picChg>
        <pc:picChg chg="mod">
          <ac:chgData name="" userId="82d66b37a8a9f9dd" providerId="LiveId" clId="{49E7A9F5-7F75-4A86-905E-1331AB9D9D25}" dt="2019-05-05T11:33:16.638" v="485" actId="1076"/>
          <ac:picMkLst>
            <pc:docMk/>
            <pc:sldMk cId="3914828676" sldId="256"/>
            <ac:picMk id="155" creationId="{B1ACF7FD-3143-4469-8664-7766D19E2DAE}"/>
          </ac:picMkLst>
        </pc:picChg>
        <pc:picChg chg="add mod">
          <ac:chgData name="" userId="82d66b37a8a9f9dd" providerId="LiveId" clId="{49E7A9F5-7F75-4A86-905E-1331AB9D9D25}" dt="2019-05-04T19:44:40.640" v="125" actId="164"/>
          <ac:picMkLst>
            <pc:docMk/>
            <pc:sldMk cId="3914828676" sldId="256"/>
            <ac:picMk id="206" creationId="{ADB6B392-B528-49D8-8575-E7639F3445B3}"/>
          </ac:picMkLst>
        </pc:picChg>
        <pc:picChg chg="add mod">
          <ac:chgData name="" userId="82d66b37a8a9f9dd" providerId="LiveId" clId="{49E7A9F5-7F75-4A86-905E-1331AB9D9D25}" dt="2019-05-04T19:44:37.224" v="124" actId="164"/>
          <ac:picMkLst>
            <pc:docMk/>
            <pc:sldMk cId="3914828676" sldId="256"/>
            <ac:picMk id="209" creationId="{E51C5294-3CD7-4E83-A8A0-BF491C2DCD5E}"/>
          </ac:picMkLst>
        </pc:picChg>
        <pc:picChg chg="add mod">
          <ac:chgData name="" userId="82d66b37a8a9f9dd" providerId="LiveId" clId="{49E7A9F5-7F75-4A86-905E-1331AB9D9D25}" dt="2019-05-05T11:02:17.896" v="355" actId="164"/>
          <ac:picMkLst>
            <pc:docMk/>
            <pc:sldMk cId="3914828676" sldId="256"/>
            <ac:picMk id="318" creationId="{8901DE7D-80F2-4A20-9348-A51CF8EAFFEF}"/>
          </ac:picMkLst>
        </pc:picChg>
        <pc:picChg chg="add mod">
          <ac:chgData name="" userId="82d66b37a8a9f9dd" providerId="LiveId" clId="{49E7A9F5-7F75-4A86-905E-1331AB9D9D25}" dt="2019-05-05T11:10:33.913" v="424" actId="164"/>
          <ac:picMkLst>
            <pc:docMk/>
            <pc:sldMk cId="3914828676" sldId="256"/>
            <ac:picMk id="319" creationId="{1FD33A66-05F2-464D-A2FA-A6F159D38D9F}"/>
          </ac:picMkLst>
        </pc:picChg>
        <pc:picChg chg="add mod">
          <ac:chgData name="" userId="82d66b37a8a9f9dd" providerId="LiveId" clId="{49E7A9F5-7F75-4A86-905E-1331AB9D9D25}" dt="2019-05-05T11:10:00.577" v="417" actId="164"/>
          <ac:picMkLst>
            <pc:docMk/>
            <pc:sldMk cId="3914828676" sldId="256"/>
            <ac:picMk id="355" creationId="{26CAD39E-9158-47A1-819B-1B54F750D6A7}"/>
          </ac:picMkLst>
        </pc:picChg>
        <pc:picChg chg="add mod">
          <ac:chgData name="" userId="82d66b37a8a9f9dd" providerId="LiveId" clId="{49E7A9F5-7F75-4A86-905E-1331AB9D9D25}" dt="2019-05-05T11:36:28.404" v="517" actId="1076"/>
          <ac:picMkLst>
            <pc:docMk/>
            <pc:sldMk cId="3914828676" sldId="256"/>
            <ac:picMk id="375" creationId="{B833DCA2-914D-4A59-B715-AAD24FC6A609}"/>
          </ac:picMkLst>
        </pc:picChg>
        <pc:picChg chg="add mod">
          <ac:chgData name="" userId="82d66b37a8a9f9dd" providerId="LiveId" clId="{49E7A9F5-7F75-4A86-905E-1331AB9D9D25}" dt="2019-05-05T11:35:36.300" v="508" actId="164"/>
          <ac:picMkLst>
            <pc:docMk/>
            <pc:sldMk cId="3914828676" sldId="256"/>
            <ac:picMk id="387" creationId="{C3A8BCEE-C9CB-497C-9680-9CC4139F13FC}"/>
          </ac:picMkLst>
        </pc:picChg>
        <pc:picChg chg="add del mod">
          <ac:chgData name="" userId="82d66b37a8a9f9dd" providerId="LiveId" clId="{49E7A9F5-7F75-4A86-905E-1331AB9D9D25}" dt="2019-05-05T11:53:52.498" v="550" actId="478"/>
          <ac:picMkLst>
            <pc:docMk/>
            <pc:sldMk cId="3914828676" sldId="256"/>
            <ac:picMk id="401" creationId="{B8DA54AA-23CC-4B43-B682-2F2024F68AD0}"/>
          </ac:picMkLst>
        </pc:picChg>
        <pc:picChg chg="add mod">
          <ac:chgData name="" userId="82d66b37a8a9f9dd" providerId="LiveId" clId="{49E7A9F5-7F75-4A86-905E-1331AB9D9D25}" dt="2019-05-05T11:55:54.100" v="591" actId="164"/>
          <ac:picMkLst>
            <pc:docMk/>
            <pc:sldMk cId="3914828676" sldId="256"/>
            <ac:picMk id="411" creationId="{9CBF87B7-7DDC-41A1-9C58-A4FF001A781A}"/>
          </ac:picMkLst>
        </pc:picChg>
        <pc:picChg chg="add mod">
          <ac:chgData name="" userId="82d66b37a8a9f9dd" providerId="LiveId" clId="{49E7A9F5-7F75-4A86-905E-1331AB9D9D25}" dt="2019-05-05T11:56:38.421" v="610" actId="164"/>
          <ac:picMkLst>
            <pc:docMk/>
            <pc:sldMk cId="3914828676" sldId="256"/>
            <ac:picMk id="418" creationId="{8747255F-8455-4C3C-874A-85C98F6A6E92}"/>
          </ac:picMkLst>
        </pc:picChg>
        <pc:cxnChg chg="del mod">
          <ac:chgData name="" userId="82d66b37a8a9f9dd" providerId="LiveId" clId="{49E7A9F5-7F75-4A86-905E-1331AB9D9D25}" dt="2019-05-05T11:00:37.844" v="336" actId="478"/>
          <ac:cxnSpMkLst>
            <pc:docMk/>
            <pc:sldMk cId="3914828676" sldId="256"/>
            <ac:cxnSpMk id="55" creationId="{70640916-C977-4BFE-9FA7-F8600BB654A7}"/>
          </ac:cxnSpMkLst>
        </pc:cxnChg>
        <pc:cxnChg chg="del mod">
          <ac:chgData name="" userId="82d66b37a8a9f9dd" providerId="LiveId" clId="{49E7A9F5-7F75-4A86-905E-1331AB9D9D25}" dt="2019-05-05T11:00:40.940" v="337" actId="478"/>
          <ac:cxnSpMkLst>
            <pc:docMk/>
            <pc:sldMk cId="3914828676" sldId="256"/>
            <ac:cxnSpMk id="57" creationId="{19060CB3-3613-4A9D-BBFD-800C4809E5B8}"/>
          </ac:cxnSpMkLst>
        </pc:cxnChg>
        <pc:cxnChg chg="mod">
          <ac:chgData name="" userId="82d66b37a8a9f9dd" providerId="LiveId" clId="{49E7A9F5-7F75-4A86-905E-1331AB9D9D25}" dt="2019-05-05T11:32:32.611" v="475" actId="14100"/>
          <ac:cxnSpMkLst>
            <pc:docMk/>
            <pc:sldMk cId="3914828676" sldId="256"/>
            <ac:cxnSpMk id="60" creationId="{2F52A6F8-2B6F-40BF-9EED-97842FB20A00}"/>
          </ac:cxnSpMkLst>
        </pc:cxnChg>
        <pc:cxnChg chg="mod">
          <ac:chgData name="" userId="82d66b37a8a9f9dd" providerId="LiveId" clId="{49E7A9F5-7F75-4A86-905E-1331AB9D9D25}" dt="2019-05-05T11:02:34.493" v="357" actId="14100"/>
          <ac:cxnSpMkLst>
            <pc:docMk/>
            <pc:sldMk cId="3914828676" sldId="256"/>
            <ac:cxnSpMk id="70" creationId="{6BFF0A8E-56B3-46F5-B3FA-25B8F0494375}"/>
          </ac:cxnSpMkLst>
        </pc:cxnChg>
        <pc:cxnChg chg="mod">
          <ac:chgData name="" userId="82d66b37a8a9f9dd" providerId="LiveId" clId="{49E7A9F5-7F75-4A86-905E-1331AB9D9D25}" dt="2019-05-05T11:02:31.664" v="356" actId="1076"/>
          <ac:cxnSpMkLst>
            <pc:docMk/>
            <pc:sldMk cId="3914828676" sldId="256"/>
            <ac:cxnSpMk id="76" creationId="{A3AD70A1-6951-4FA3-AA47-AE14E70EDB89}"/>
          </ac:cxnSpMkLst>
        </pc:cxnChg>
        <pc:cxnChg chg="mod">
          <ac:chgData name="" userId="82d66b37a8a9f9dd" providerId="LiveId" clId="{49E7A9F5-7F75-4A86-905E-1331AB9D9D25}" dt="2019-05-05T11:31:05.584" v="458" actId="1076"/>
          <ac:cxnSpMkLst>
            <pc:docMk/>
            <pc:sldMk cId="3914828676" sldId="256"/>
            <ac:cxnSpMk id="78" creationId="{EE197A67-CA6A-4FA7-9F8D-341CC164E0F4}"/>
          </ac:cxnSpMkLst>
        </pc:cxnChg>
        <pc:cxnChg chg="mod">
          <ac:chgData name="" userId="82d66b37a8a9f9dd" providerId="LiveId" clId="{49E7A9F5-7F75-4A86-905E-1331AB9D9D25}" dt="2019-05-05T11:31:08.835" v="459" actId="14100"/>
          <ac:cxnSpMkLst>
            <pc:docMk/>
            <pc:sldMk cId="3914828676" sldId="256"/>
            <ac:cxnSpMk id="79" creationId="{930AB653-8517-4E7A-B476-9A55EF720D9A}"/>
          </ac:cxnSpMkLst>
        </pc:cxnChg>
        <pc:cxnChg chg="mod ord topLvl">
          <ac:chgData name="" userId="82d66b37a8a9f9dd" providerId="LiveId" clId="{49E7A9F5-7F75-4A86-905E-1331AB9D9D25}" dt="2019-05-05T11:33:37.422" v="489" actId="166"/>
          <ac:cxnSpMkLst>
            <pc:docMk/>
            <pc:sldMk cId="3914828676" sldId="256"/>
            <ac:cxnSpMk id="89" creationId="{E594AC7C-B456-4479-9981-9D52FA265084}"/>
          </ac:cxnSpMkLst>
        </pc:cxnChg>
        <pc:cxnChg chg="mod topLvl">
          <ac:chgData name="" userId="82d66b37a8a9f9dd" providerId="LiveId" clId="{49E7A9F5-7F75-4A86-905E-1331AB9D9D25}" dt="2019-05-05T10:28:08.381" v="152" actId="1076"/>
          <ac:cxnSpMkLst>
            <pc:docMk/>
            <pc:sldMk cId="3914828676" sldId="256"/>
            <ac:cxnSpMk id="90" creationId="{0CD1CFAD-4BDF-4B01-91BC-6A1BCC82474F}"/>
          </ac:cxnSpMkLst>
        </pc:cxnChg>
        <pc:cxnChg chg="mod">
          <ac:chgData name="" userId="82d66b37a8a9f9dd" providerId="LiveId" clId="{49E7A9F5-7F75-4A86-905E-1331AB9D9D25}" dt="2019-05-05T11:30:16.727" v="452" actId="14100"/>
          <ac:cxnSpMkLst>
            <pc:docMk/>
            <pc:sldMk cId="3914828676" sldId="256"/>
            <ac:cxnSpMk id="98" creationId="{63585AF9-1C1F-4BA7-ADFA-67176CD8756D}"/>
          </ac:cxnSpMkLst>
        </pc:cxnChg>
        <pc:cxnChg chg="mod ord">
          <ac:chgData name="" userId="82d66b37a8a9f9dd" providerId="LiveId" clId="{49E7A9F5-7F75-4A86-905E-1331AB9D9D25}" dt="2019-05-05T11:30:58.854" v="457" actId="167"/>
          <ac:cxnSpMkLst>
            <pc:docMk/>
            <pc:sldMk cId="3914828676" sldId="256"/>
            <ac:cxnSpMk id="100" creationId="{2C97E19A-ED0E-433E-9520-9F1C8CE8753A}"/>
          </ac:cxnSpMkLst>
        </pc:cxnChg>
        <pc:cxnChg chg="mod">
          <ac:chgData name="" userId="82d66b37a8a9f9dd" providerId="LiveId" clId="{49E7A9F5-7F75-4A86-905E-1331AB9D9D25}" dt="2019-05-05T11:55:07.652" v="557" actId="14100"/>
          <ac:cxnSpMkLst>
            <pc:docMk/>
            <pc:sldMk cId="3914828676" sldId="256"/>
            <ac:cxnSpMk id="101" creationId="{470D1259-965E-4150-AC87-090E12CEE299}"/>
          </ac:cxnSpMkLst>
        </pc:cxnChg>
        <pc:cxnChg chg="mod">
          <ac:chgData name="" userId="82d66b37a8a9f9dd" providerId="LiveId" clId="{49E7A9F5-7F75-4A86-905E-1331AB9D9D25}" dt="2019-05-05T11:30:40.737" v="455" actId="1076"/>
          <ac:cxnSpMkLst>
            <pc:docMk/>
            <pc:sldMk cId="3914828676" sldId="256"/>
            <ac:cxnSpMk id="105" creationId="{100A991B-9E98-4FA1-B552-7E184294431B}"/>
          </ac:cxnSpMkLst>
        </pc:cxnChg>
        <pc:cxnChg chg="mod">
          <ac:chgData name="" userId="82d66b37a8a9f9dd" providerId="LiveId" clId="{49E7A9F5-7F75-4A86-905E-1331AB9D9D25}" dt="2019-05-05T11:30:40.737" v="455" actId="1076"/>
          <ac:cxnSpMkLst>
            <pc:docMk/>
            <pc:sldMk cId="3914828676" sldId="256"/>
            <ac:cxnSpMk id="108" creationId="{96456FF1-9BEB-4CE3-86C3-C896C8E70685}"/>
          </ac:cxnSpMkLst>
        </pc:cxnChg>
        <pc:cxnChg chg="mod">
          <ac:chgData name="" userId="82d66b37a8a9f9dd" providerId="LiveId" clId="{49E7A9F5-7F75-4A86-905E-1331AB9D9D25}" dt="2019-05-05T11:30:40.737" v="455" actId="1076"/>
          <ac:cxnSpMkLst>
            <pc:docMk/>
            <pc:sldMk cId="3914828676" sldId="256"/>
            <ac:cxnSpMk id="110" creationId="{17D348E0-7CC6-431C-A711-60DABC7FBA69}"/>
          </ac:cxnSpMkLst>
        </pc:cxnChg>
        <pc:cxnChg chg="mod">
          <ac:chgData name="" userId="82d66b37a8a9f9dd" providerId="LiveId" clId="{49E7A9F5-7F75-4A86-905E-1331AB9D9D25}" dt="2019-05-05T11:30:40.737" v="455" actId="1076"/>
          <ac:cxnSpMkLst>
            <pc:docMk/>
            <pc:sldMk cId="3914828676" sldId="256"/>
            <ac:cxnSpMk id="112" creationId="{FEFCE468-AA0F-4BAF-A110-B68C24340099}"/>
          </ac:cxnSpMkLst>
        </pc:cxnChg>
        <pc:cxnChg chg="mod">
          <ac:chgData name="" userId="82d66b37a8a9f9dd" providerId="LiveId" clId="{49E7A9F5-7F75-4A86-905E-1331AB9D9D25}" dt="2019-05-05T10:53:27.054" v="290" actId="14100"/>
          <ac:cxnSpMkLst>
            <pc:docMk/>
            <pc:sldMk cId="3914828676" sldId="256"/>
            <ac:cxnSpMk id="125" creationId="{614A6041-26C4-42A8-A3B5-0F62B733AC81}"/>
          </ac:cxnSpMkLst>
        </pc:cxnChg>
        <pc:cxnChg chg="mod">
          <ac:chgData name="" userId="82d66b37a8a9f9dd" providerId="LiveId" clId="{49E7A9F5-7F75-4A86-905E-1331AB9D9D25}" dt="2019-05-05T11:26:54.569" v="429" actId="14100"/>
          <ac:cxnSpMkLst>
            <pc:docMk/>
            <pc:sldMk cId="3914828676" sldId="256"/>
            <ac:cxnSpMk id="132" creationId="{06A03580-433B-4781-B3DC-C60EFDCE3A17}"/>
          </ac:cxnSpMkLst>
        </pc:cxnChg>
        <pc:cxnChg chg="mod">
          <ac:chgData name="" userId="82d66b37a8a9f9dd" providerId="LiveId" clId="{49E7A9F5-7F75-4A86-905E-1331AB9D9D25}" dt="2019-05-05T11:31:05.584" v="458" actId="1076"/>
          <ac:cxnSpMkLst>
            <pc:docMk/>
            <pc:sldMk cId="3914828676" sldId="256"/>
            <ac:cxnSpMk id="134" creationId="{AEE83DA4-8EDB-4CDF-BA5E-2492A7285510}"/>
          </ac:cxnSpMkLst>
        </pc:cxnChg>
        <pc:cxnChg chg="mod">
          <ac:chgData name="" userId="82d66b37a8a9f9dd" providerId="LiveId" clId="{49E7A9F5-7F75-4A86-905E-1331AB9D9D25}" dt="2019-05-05T11:34:35.308" v="495" actId="14100"/>
          <ac:cxnSpMkLst>
            <pc:docMk/>
            <pc:sldMk cId="3914828676" sldId="256"/>
            <ac:cxnSpMk id="136" creationId="{30A2A677-D4C7-48B1-9616-C22E30DDBE20}"/>
          </ac:cxnSpMkLst>
        </pc:cxnChg>
        <pc:cxnChg chg="mod">
          <ac:chgData name="" userId="82d66b37a8a9f9dd" providerId="LiveId" clId="{49E7A9F5-7F75-4A86-905E-1331AB9D9D25}" dt="2019-05-05T11:34:29.223" v="493" actId="1076"/>
          <ac:cxnSpMkLst>
            <pc:docMk/>
            <pc:sldMk cId="3914828676" sldId="256"/>
            <ac:cxnSpMk id="137" creationId="{A901AFBD-79B4-49F9-B7C9-A7231EA3D286}"/>
          </ac:cxnSpMkLst>
        </pc:cxnChg>
        <pc:cxnChg chg="del">
          <ac:chgData name="" userId="82d66b37a8a9f9dd" providerId="LiveId" clId="{49E7A9F5-7F75-4A86-905E-1331AB9D9D25}" dt="2019-05-05T10:28:03.148" v="150" actId="478"/>
          <ac:cxnSpMkLst>
            <pc:docMk/>
            <pc:sldMk cId="3914828676" sldId="256"/>
            <ac:cxnSpMk id="149" creationId="{4E915849-3F93-49CF-9C55-684CE1FA463A}"/>
          </ac:cxnSpMkLst>
        </pc:cxnChg>
        <pc:cxnChg chg="mod">
          <ac:chgData name="" userId="82d66b37a8a9f9dd" providerId="LiveId" clId="{49E7A9F5-7F75-4A86-905E-1331AB9D9D25}" dt="2019-05-05T10:31:23.946" v="193" actId="14100"/>
          <ac:cxnSpMkLst>
            <pc:docMk/>
            <pc:sldMk cId="3914828676" sldId="256"/>
            <ac:cxnSpMk id="151" creationId="{F3EACAF1-619E-4ED4-9506-E1860838A5ED}"/>
          </ac:cxnSpMkLst>
        </pc:cxnChg>
        <pc:cxnChg chg="mod">
          <ac:chgData name="" userId="82d66b37a8a9f9dd" providerId="LiveId" clId="{49E7A9F5-7F75-4A86-905E-1331AB9D9D25}" dt="2019-05-05T12:02:53.475" v="633" actId="1076"/>
          <ac:cxnSpMkLst>
            <pc:docMk/>
            <pc:sldMk cId="3914828676" sldId="256"/>
            <ac:cxnSpMk id="158" creationId="{2D6DBDCB-AEB7-4398-AD1E-5C19DB40C7C7}"/>
          </ac:cxnSpMkLst>
        </pc:cxnChg>
        <pc:cxnChg chg="mod">
          <ac:chgData name="" userId="82d66b37a8a9f9dd" providerId="LiveId" clId="{49E7A9F5-7F75-4A86-905E-1331AB9D9D25}" dt="2019-05-05T10:54:38.169" v="305" actId="1076"/>
          <ac:cxnSpMkLst>
            <pc:docMk/>
            <pc:sldMk cId="3914828676" sldId="256"/>
            <ac:cxnSpMk id="166" creationId="{C7F004F6-DE96-4218-BCB6-2E8CA95CB8DA}"/>
          </ac:cxnSpMkLst>
        </pc:cxnChg>
        <pc:cxnChg chg="mod">
          <ac:chgData name="" userId="82d66b37a8a9f9dd" providerId="LiveId" clId="{49E7A9F5-7F75-4A86-905E-1331AB9D9D25}" dt="2019-05-05T10:55:37.642" v="315" actId="14100"/>
          <ac:cxnSpMkLst>
            <pc:docMk/>
            <pc:sldMk cId="3914828676" sldId="256"/>
            <ac:cxnSpMk id="167" creationId="{86BDEB74-A448-4149-90A4-889F8CC307B3}"/>
          </ac:cxnSpMkLst>
        </pc:cxnChg>
        <pc:cxnChg chg="mod">
          <ac:chgData name="" userId="82d66b37a8a9f9dd" providerId="LiveId" clId="{49E7A9F5-7F75-4A86-905E-1331AB9D9D25}" dt="2019-05-05T12:02:37.630" v="630" actId="14100"/>
          <ac:cxnSpMkLst>
            <pc:docMk/>
            <pc:sldMk cId="3914828676" sldId="256"/>
            <ac:cxnSpMk id="174" creationId="{E753A0AB-1818-42B1-A848-70B034A42E08}"/>
          </ac:cxnSpMkLst>
        </pc:cxnChg>
        <pc:cxnChg chg="mod">
          <ac:chgData name="" userId="82d66b37a8a9f9dd" providerId="LiveId" clId="{49E7A9F5-7F75-4A86-905E-1331AB9D9D25}" dt="2019-05-05T12:02:31.754" v="629" actId="1076"/>
          <ac:cxnSpMkLst>
            <pc:docMk/>
            <pc:sldMk cId="3914828676" sldId="256"/>
            <ac:cxnSpMk id="177" creationId="{51896650-F773-4BB6-922A-47C7BE9D4A89}"/>
          </ac:cxnSpMkLst>
        </pc:cxnChg>
        <pc:cxnChg chg="mod">
          <ac:chgData name="" userId="82d66b37a8a9f9dd" providerId="LiveId" clId="{49E7A9F5-7F75-4A86-905E-1331AB9D9D25}" dt="2019-05-05T12:02:31.754" v="629" actId="1076"/>
          <ac:cxnSpMkLst>
            <pc:docMk/>
            <pc:sldMk cId="3914828676" sldId="256"/>
            <ac:cxnSpMk id="178" creationId="{6466FBDB-19A2-46AA-BD5E-81FB13E826C1}"/>
          </ac:cxnSpMkLst>
        </pc:cxnChg>
        <pc:cxnChg chg="del">
          <ac:chgData name="" userId="82d66b37a8a9f9dd" providerId="LiveId" clId="{49E7A9F5-7F75-4A86-905E-1331AB9D9D25}" dt="2019-05-05T10:39:02.800" v="260" actId="478"/>
          <ac:cxnSpMkLst>
            <pc:docMk/>
            <pc:sldMk cId="3914828676" sldId="256"/>
            <ac:cxnSpMk id="186" creationId="{8FEEC6E6-210B-492D-BE4B-C93D369ADCD5}"/>
          </ac:cxnSpMkLst>
        </pc:cxnChg>
        <pc:cxnChg chg="mod">
          <ac:chgData name="" userId="82d66b37a8a9f9dd" providerId="LiveId" clId="{49E7A9F5-7F75-4A86-905E-1331AB9D9D25}" dt="2019-05-04T19:39:29.243" v="76" actId="1076"/>
          <ac:cxnSpMkLst>
            <pc:docMk/>
            <pc:sldMk cId="3914828676" sldId="256"/>
            <ac:cxnSpMk id="196" creationId="{800671DB-6790-41B1-AC84-F1615E164342}"/>
          </ac:cxnSpMkLst>
        </pc:cxnChg>
        <pc:cxnChg chg="mod">
          <ac:chgData name="" userId="82d66b37a8a9f9dd" providerId="LiveId" clId="{49E7A9F5-7F75-4A86-905E-1331AB9D9D25}" dt="2019-05-05T10:33:28.279" v="213" actId="1076"/>
          <ac:cxnSpMkLst>
            <pc:docMk/>
            <pc:sldMk cId="3914828676" sldId="256"/>
            <ac:cxnSpMk id="198" creationId="{D30CE546-39A0-481E-82A1-AF7323AB6068}"/>
          </ac:cxnSpMkLst>
        </pc:cxnChg>
        <pc:cxnChg chg="add mod">
          <ac:chgData name="" userId="82d66b37a8a9f9dd" providerId="LiveId" clId="{49E7A9F5-7F75-4A86-905E-1331AB9D9D25}" dt="2019-05-05T10:33:49.472" v="214" actId="1076"/>
          <ac:cxnSpMkLst>
            <pc:docMk/>
            <pc:sldMk cId="3914828676" sldId="256"/>
            <ac:cxnSpMk id="203" creationId="{08A033BA-6874-40E8-9C2F-03DFE117AFDB}"/>
          </ac:cxnSpMkLst>
        </pc:cxnChg>
        <pc:cxnChg chg="add mod">
          <ac:chgData name="" userId="82d66b37a8a9f9dd" providerId="LiveId" clId="{49E7A9F5-7F75-4A86-905E-1331AB9D9D25}" dt="2019-05-05T10:27:20.552" v="146" actId="14100"/>
          <ac:cxnSpMkLst>
            <pc:docMk/>
            <pc:sldMk cId="3914828676" sldId="256"/>
            <ac:cxnSpMk id="214" creationId="{1C33EF69-2144-45F6-978D-50833ACFEED6}"/>
          </ac:cxnSpMkLst>
        </pc:cxnChg>
        <pc:cxnChg chg="add mod">
          <ac:chgData name="" userId="82d66b37a8a9f9dd" providerId="LiveId" clId="{49E7A9F5-7F75-4A86-905E-1331AB9D9D25}" dt="2019-05-05T10:30:04.006" v="174" actId="14100"/>
          <ac:cxnSpMkLst>
            <pc:docMk/>
            <pc:sldMk cId="3914828676" sldId="256"/>
            <ac:cxnSpMk id="216" creationId="{EA136E42-FEB3-406C-94FA-0207A54025D0}"/>
          </ac:cxnSpMkLst>
        </pc:cxnChg>
        <pc:cxnChg chg="add mod ord">
          <ac:chgData name="" userId="82d66b37a8a9f9dd" providerId="LiveId" clId="{49E7A9F5-7F75-4A86-905E-1331AB9D9D25}" dt="2019-05-05T11:32:41.504" v="477" actId="167"/>
          <ac:cxnSpMkLst>
            <pc:docMk/>
            <pc:sldMk cId="3914828676" sldId="256"/>
            <ac:cxnSpMk id="218" creationId="{1B7ED6C7-A62D-4296-A333-A4D0FCE72693}"/>
          </ac:cxnSpMkLst>
        </pc:cxnChg>
        <pc:cxnChg chg="add mod">
          <ac:chgData name="" userId="82d66b37a8a9f9dd" providerId="LiveId" clId="{49E7A9F5-7F75-4A86-905E-1331AB9D9D25}" dt="2019-05-05T10:29:21.335" v="165" actId="14100"/>
          <ac:cxnSpMkLst>
            <pc:docMk/>
            <pc:sldMk cId="3914828676" sldId="256"/>
            <ac:cxnSpMk id="219" creationId="{DF9AA7E9-FBFC-42F4-B3AA-E7C4D411BD01}"/>
          </ac:cxnSpMkLst>
        </pc:cxnChg>
        <pc:cxnChg chg="add mod">
          <ac:chgData name="" userId="82d66b37a8a9f9dd" providerId="LiveId" clId="{49E7A9F5-7F75-4A86-905E-1331AB9D9D25}" dt="2019-05-05T10:31:10.556" v="190" actId="14100"/>
          <ac:cxnSpMkLst>
            <pc:docMk/>
            <pc:sldMk cId="3914828676" sldId="256"/>
            <ac:cxnSpMk id="227" creationId="{5E693760-1B59-42BA-8BF4-89927C5C4521}"/>
          </ac:cxnSpMkLst>
        </pc:cxnChg>
        <pc:cxnChg chg="add del mod">
          <ac:chgData name="" userId="82d66b37a8a9f9dd" providerId="LiveId" clId="{49E7A9F5-7F75-4A86-905E-1331AB9D9D25}" dt="2019-05-05T10:30:06.092" v="175" actId="478"/>
          <ac:cxnSpMkLst>
            <pc:docMk/>
            <pc:sldMk cId="3914828676" sldId="256"/>
            <ac:cxnSpMk id="230" creationId="{4E22F3CA-7705-46C5-9B35-369E0AD22652}"/>
          </ac:cxnSpMkLst>
        </pc:cxnChg>
        <pc:cxnChg chg="add mod">
          <ac:chgData name="" userId="82d66b37a8a9f9dd" providerId="LiveId" clId="{49E7A9F5-7F75-4A86-905E-1331AB9D9D25}" dt="2019-05-05T10:36:48.537" v="242" actId="14100"/>
          <ac:cxnSpMkLst>
            <pc:docMk/>
            <pc:sldMk cId="3914828676" sldId="256"/>
            <ac:cxnSpMk id="241" creationId="{ABF5FBF5-561D-4086-9C55-9137B775226F}"/>
          </ac:cxnSpMkLst>
        </pc:cxnChg>
        <pc:cxnChg chg="add mod">
          <ac:chgData name="" userId="82d66b37a8a9f9dd" providerId="LiveId" clId="{49E7A9F5-7F75-4A86-905E-1331AB9D9D25}" dt="2019-05-05T10:37:17.727" v="247" actId="14100"/>
          <ac:cxnSpMkLst>
            <pc:docMk/>
            <pc:sldMk cId="3914828676" sldId="256"/>
            <ac:cxnSpMk id="243" creationId="{CED407A4-AEEE-4212-AE44-DCA516393586}"/>
          </ac:cxnSpMkLst>
        </pc:cxnChg>
        <pc:cxnChg chg="add mod">
          <ac:chgData name="" userId="82d66b37a8a9f9dd" providerId="LiveId" clId="{49E7A9F5-7F75-4A86-905E-1331AB9D9D25}" dt="2019-05-05T10:32:37.966" v="206" actId="1076"/>
          <ac:cxnSpMkLst>
            <pc:docMk/>
            <pc:sldMk cId="3914828676" sldId="256"/>
            <ac:cxnSpMk id="246" creationId="{604AD0D3-9D07-46C0-820B-8D7946F985CD}"/>
          </ac:cxnSpMkLst>
        </pc:cxnChg>
        <pc:cxnChg chg="add mod">
          <ac:chgData name="" userId="82d66b37a8a9f9dd" providerId="LiveId" clId="{49E7A9F5-7F75-4A86-905E-1331AB9D9D25}" dt="2019-05-05T10:32:45.490" v="207" actId="571"/>
          <ac:cxnSpMkLst>
            <pc:docMk/>
            <pc:sldMk cId="3914828676" sldId="256"/>
            <ac:cxnSpMk id="250" creationId="{F7349134-A98C-48E4-98F7-255BCD21F0EE}"/>
          </ac:cxnSpMkLst>
        </pc:cxnChg>
        <pc:cxnChg chg="add mod">
          <ac:chgData name="" userId="82d66b37a8a9f9dd" providerId="LiveId" clId="{49E7A9F5-7F75-4A86-905E-1331AB9D9D25}" dt="2019-05-05T10:32:50.173" v="208" actId="14100"/>
          <ac:cxnSpMkLst>
            <pc:docMk/>
            <pc:sldMk cId="3914828676" sldId="256"/>
            <ac:cxnSpMk id="251" creationId="{E735BCE4-27C5-4BCC-B23E-F6A753100A52}"/>
          </ac:cxnSpMkLst>
        </pc:cxnChg>
        <pc:cxnChg chg="add del mod">
          <ac:chgData name="" userId="82d66b37a8a9f9dd" providerId="LiveId" clId="{49E7A9F5-7F75-4A86-905E-1331AB9D9D25}" dt="2019-05-05T10:33:18.290" v="212" actId="478"/>
          <ac:cxnSpMkLst>
            <pc:docMk/>
            <pc:sldMk cId="3914828676" sldId="256"/>
            <ac:cxnSpMk id="254" creationId="{43E8E33B-61AA-4665-873A-A0DE78DCDD2E}"/>
          </ac:cxnSpMkLst>
        </pc:cxnChg>
        <pc:cxnChg chg="add mod">
          <ac:chgData name="" userId="82d66b37a8a9f9dd" providerId="LiveId" clId="{49E7A9F5-7F75-4A86-905E-1331AB9D9D25}" dt="2019-05-05T10:37:03.567" v="246" actId="1076"/>
          <ac:cxnSpMkLst>
            <pc:docMk/>
            <pc:sldMk cId="3914828676" sldId="256"/>
            <ac:cxnSpMk id="255" creationId="{E19A2561-FAAC-448D-944D-CC5B10C7676F}"/>
          </ac:cxnSpMkLst>
        </pc:cxnChg>
        <pc:cxnChg chg="add del mod">
          <ac:chgData name="" userId="82d66b37a8a9f9dd" providerId="LiveId" clId="{49E7A9F5-7F75-4A86-905E-1331AB9D9D25}" dt="2019-05-05T10:34:34.777" v="221" actId="478"/>
          <ac:cxnSpMkLst>
            <pc:docMk/>
            <pc:sldMk cId="3914828676" sldId="256"/>
            <ac:cxnSpMk id="257" creationId="{E1F35E6C-E2BE-4A94-89E0-B79FC3A5B0C4}"/>
          </ac:cxnSpMkLst>
        </pc:cxnChg>
        <pc:cxnChg chg="add mod">
          <ac:chgData name="" userId="82d66b37a8a9f9dd" providerId="LiveId" clId="{49E7A9F5-7F75-4A86-905E-1331AB9D9D25}" dt="2019-05-05T11:37:32.773" v="535" actId="14100"/>
          <ac:cxnSpMkLst>
            <pc:docMk/>
            <pc:sldMk cId="3914828676" sldId="256"/>
            <ac:cxnSpMk id="258" creationId="{EAABB0A2-41F6-47F3-8249-05ED60021CCF}"/>
          </ac:cxnSpMkLst>
        </pc:cxnChg>
        <pc:cxnChg chg="add mod">
          <ac:chgData name="" userId="82d66b37a8a9f9dd" providerId="LiveId" clId="{49E7A9F5-7F75-4A86-905E-1331AB9D9D25}" dt="2019-05-05T11:36:55.683" v="527" actId="1076"/>
          <ac:cxnSpMkLst>
            <pc:docMk/>
            <pc:sldMk cId="3914828676" sldId="256"/>
            <ac:cxnSpMk id="259" creationId="{869FD2F6-4F03-41A4-90D4-8EC6B754B4AF}"/>
          </ac:cxnSpMkLst>
        </pc:cxnChg>
        <pc:cxnChg chg="add mod">
          <ac:chgData name="" userId="82d66b37a8a9f9dd" providerId="LiveId" clId="{49E7A9F5-7F75-4A86-905E-1331AB9D9D25}" dt="2019-05-05T11:37:28.257" v="534" actId="1076"/>
          <ac:cxnSpMkLst>
            <pc:docMk/>
            <pc:sldMk cId="3914828676" sldId="256"/>
            <ac:cxnSpMk id="260" creationId="{CA2EEAFD-6C66-45E4-8914-BDF219C28C77}"/>
          </ac:cxnSpMkLst>
        </pc:cxnChg>
        <pc:cxnChg chg="add del mod">
          <ac:chgData name="" userId="82d66b37a8a9f9dd" providerId="LiveId" clId="{49E7A9F5-7F75-4A86-905E-1331AB9D9D25}" dt="2019-05-05T10:35:37.960" v="232" actId="478"/>
          <ac:cxnSpMkLst>
            <pc:docMk/>
            <pc:sldMk cId="3914828676" sldId="256"/>
            <ac:cxnSpMk id="262" creationId="{E3ACF3A5-5701-46C9-9A5C-CA24E0903B37}"/>
          </ac:cxnSpMkLst>
        </pc:cxnChg>
        <pc:cxnChg chg="add del mod">
          <ac:chgData name="" userId="82d66b37a8a9f9dd" providerId="LiveId" clId="{49E7A9F5-7F75-4A86-905E-1331AB9D9D25}" dt="2019-05-05T10:35:34.864" v="231" actId="478"/>
          <ac:cxnSpMkLst>
            <pc:docMk/>
            <pc:sldMk cId="3914828676" sldId="256"/>
            <ac:cxnSpMk id="263" creationId="{B51FD488-826F-4E26-A6F8-A4BC492FDF7F}"/>
          </ac:cxnSpMkLst>
        </pc:cxnChg>
        <pc:cxnChg chg="add del mod">
          <ac:chgData name="" userId="82d66b37a8a9f9dd" providerId="LiveId" clId="{49E7A9F5-7F75-4A86-905E-1331AB9D9D25}" dt="2019-05-05T11:53:58.521" v="552" actId="478"/>
          <ac:cxnSpMkLst>
            <pc:docMk/>
            <pc:sldMk cId="3914828676" sldId="256"/>
            <ac:cxnSpMk id="271" creationId="{0360B573-64B0-4A18-9443-B578D60D2733}"/>
          </ac:cxnSpMkLst>
        </pc:cxnChg>
        <pc:cxnChg chg="add mod">
          <ac:chgData name="" userId="82d66b37a8a9f9dd" providerId="LiveId" clId="{49E7A9F5-7F75-4A86-905E-1331AB9D9D25}" dt="2019-05-05T11:37:37.011" v="536" actId="14100"/>
          <ac:cxnSpMkLst>
            <pc:docMk/>
            <pc:sldMk cId="3914828676" sldId="256"/>
            <ac:cxnSpMk id="283" creationId="{571EDE85-35BF-4BC6-A384-D2B066D37624}"/>
          </ac:cxnSpMkLst>
        </pc:cxnChg>
        <pc:cxnChg chg="add mod">
          <ac:chgData name="" userId="82d66b37a8a9f9dd" providerId="LiveId" clId="{49E7A9F5-7F75-4A86-905E-1331AB9D9D25}" dt="2019-05-05T11:00:44.960" v="338" actId="14100"/>
          <ac:cxnSpMkLst>
            <pc:docMk/>
            <pc:sldMk cId="3914828676" sldId="256"/>
            <ac:cxnSpMk id="291" creationId="{F1823274-06EA-4BFC-887F-85E2244AE2F8}"/>
          </ac:cxnSpMkLst>
        </pc:cxnChg>
        <pc:cxnChg chg="add del mod">
          <ac:chgData name="" userId="82d66b37a8a9f9dd" providerId="LiveId" clId="{49E7A9F5-7F75-4A86-905E-1331AB9D9D25}" dt="2019-05-05T10:54:53.776" v="307" actId="478"/>
          <ac:cxnSpMkLst>
            <pc:docMk/>
            <pc:sldMk cId="3914828676" sldId="256"/>
            <ac:cxnSpMk id="304" creationId="{1EBE968F-B3CA-441E-89C1-BC3523DAC192}"/>
          </ac:cxnSpMkLst>
        </pc:cxnChg>
        <pc:cxnChg chg="add mod">
          <ac:chgData name="" userId="82d66b37a8a9f9dd" providerId="LiveId" clId="{49E7A9F5-7F75-4A86-905E-1331AB9D9D25}" dt="2019-05-05T10:55:33.530" v="314" actId="1076"/>
          <ac:cxnSpMkLst>
            <pc:docMk/>
            <pc:sldMk cId="3914828676" sldId="256"/>
            <ac:cxnSpMk id="307" creationId="{1326CD09-3E70-41C3-8283-06001A5AC48B}"/>
          </ac:cxnSpMkLst>
        </pc:cxnChg>
        <pc:cxnChg chg="add mod">
          <ac:chgData name="" userId="82d66b37a8a9f9dd" providerId="LiveId" clId="{49E7A9F5-7F75-4A86-905E-1331AB9D9D25}" dt="2019-05-05T11:00:07.472" v="333" actId="571"/>
          <ac:cxnSpMkLst>
            <pc:docMk/>
            <pc:sldMk cId="3914828676" sldId="256"/>
            <ac:cxnSpMk id="320" creationId="{B599A134-5FCB-411F-9B5D-36F0929EBA24}"/>
          </ac:cxnSpMkLst>
        </pc:cxnChg>
        <pc:cxnChg chg="add mod">
          <ac:chgData name="" userId="82d66b37a8a9f9dd" providerId="LiveId" clId="{49E7A9F5-7F75-4A86-905E-1331AB9D9D25}" dt="2019-05-05T11:00:07.472" v="333" actId="571"/>
          <ac:cxnSpMkLst>
            <pc:docMk/>
            <pc:sldMk cId="3914828676" sldId="256"/>
            <ac:cxnSpMk id="321" creationId="{9F02B070-B553-4DC6-B198-5AC3C66046F5}"/>
          </ac:cxnSpMkLst>
        </pc:cxnChg>
        <pc:cxnChg chg="add mod">
          <ac:chgData name="" userId="82d66b37a8a9f9dd" providerId="LiveId" clId="{49E7A9F5-7F75-4A86-905E-1331AB9D9D25}" dt="2019-05-05T11:00:07.472" v="333" actId="571"/>
          <ac:cxnSpMkLst>
            <pc:docMk/>
            <pc:sldMk cId="3914828676" sldId="256"/>
            <ac:cxnSpMk id="324" creationId="{DBA3F5D3-D009-4659-92E5-F738F25A3EFF}"/>
          </ac:cxnSpMkLst>
        </pc:cxnChg>
        <pc:cxnChg chg="add mod">
          <ac:chgData name="" userId="82d66b37a8a9f9dd" providerId="LiveId" clId="{49E7A9F5-7F75-4A86-905E-1331AB9D9D25}" dt="2019-05-05T11:00:30.653" v="335" actId="571"/>
          <ac:cxnSpMkLst>
            <pc:docMk/>
            <pc:sldMk cId="3914828676" sldId="256"/>
            <ac:cxnSpMk id="325" creationId="{E4C7DF97-EF0A-46EF-99D2-DE17B916FBE4}"/>
          </ac:cxnSpMkLst>
        </pc:cxnChg>
        <pc:cxnChg chg="add mod">
          <ac:chgData name="" userId="82d66b37a8a9f9dd" providerId="LiveId" clId="{49E7A9F5-7F75-4A86-905E-1331AB9D9D25}" dt="2019-05-05T11:00:51.639" v="340" actId="14100"/>
          <ac:cxnSpMkLst>
            <pc:docMk/>
            <pc:sldMk cId="3914828676" sldId="256"/>
            <ac:cxnSpMk id="327" creationId="{F73EC34A-1446-4505-B577-6564DB7AC31F}"/>
          </ac:cxnSpMkLst>
        </pc:cxnChg>
        <pc:cxnChg chg="add mod">
          <ac:chgData name="" userId="82d66b37a8a9f9dd" providerId="LiveId" clId="{49E7A9F5-7F75-4A86-905E-1331AB9D9D25}" dt="2019-05-05T11:04:39.980" v="373" actId="1076"/>
          <ac:cxnSpMkLst>
            <pc:docMk/>
            <pc:sldMk cId="3914828676" sldId="256"/>
            <ac:cxnSpMk id="329" creationId="{3FC2BDAD-1614-423F-9FDB-267393C26A0D}"/>
          </ac:cxnSpMkLst>
        </pc:cxnChg>
        <pc:cxnChg chg="add mod topLvl">
          <ac:chgData name="" userId="82d66b37a8a9f9dd" providerId="LiveId" clId="{49E7A9F5-7F75-4A86-905E-1331AB9D9D25}" dt="2019-05-05T12:01:27.207" v="615" actId="1076"/>
          <ac:cxnSpMkLst>
            <pc:docMk/>
            <pc:sldMk cId="3914828676" sldId="256"/>
            <ac:cxnSpMk id="337" creationId="{8FB24BD4-14CD-4DA5-A9BA-CA5219F5EF98}"/>
          </ac:cxnSpMkLst>
        </pc:cxnChg>
        <pc:cxnChg chg="add mod topLvl">
          <ac:chgData name="" userId="82d66b37a8a9f9dd" providerId="LiveId" clId="{49E7A9F5-7F75-4A86-905E-1331AB9D9D25}" dt="2019-05-05T11:05:07.510" v="381" actId="14100"/>
          <ac:cxnSpMkLst>
            <pc:docMk/>
            <pc:sldMk cId="3914828676" sldId="256"/>
            <ac:cxnSpMk id="338" creationId="{DE35518E-63E1-41B4-ADF2-6A9CDC72EC8B}"/>
          </ac:cxnSpMkLst>
        </pc:cxnChg>
        <pc:cxnChg chg="add mod topLvl">
          <ac:chgData name="" userId="82d66b37a8a9f9dd" providerId="LiveId" clId="{49E7A9F5-7F75-4A86-905E-1331AB9D9D25}" dt="2019-05-05T11:04:28.758" v="370" actId="1076"/>
          <ac:cxnSpMkLst>
            <pc:docMk/>
            <pc:sldMk cId="3914828676" sldId="256"/>
            <ac:cxnSpMk id="341" creationId="{5F638472-7EEC-425F-A155-DACCB58C87A4}"/>
          </ac:cxnSpMkLst>
        </pc:cxnChg>
        <pc:cxnChg chg="add del">
          <ac:chgData name="" userId="82d66b37a8a9f9dd" providerId="LiveId" clId="{49E7A9F5-7F75-4A86-905E-1331AB9D9D25}" dt="2019-05-05T11:04:40.452" v="374"/>
          <ac:cxnSpMkLst>
            <pc:docMk/>
            <pc:sldMk cId="3914828676" sldId="256"/>
            <ac:cxnSpMk id="348" creationId="{2C3E1F95-ED5B-4292-B467-AC58C90A9FEF}"/>
          </ac:cxnSpMkLst>
        </pc:cxnChg>
        <pc:cxnChg chg="add mod ord">
          <ac:chgData name="" userId="82d66b37a8a9f9dd" providerId="LiveId" clId="{49E7A9F5-7F75-4A86-905E-1331AB9D9D25}" dt="2019-05-05T11:05:01.974" v="380" actId="167"/>
          <ac:cxnSpMkLst>
            <pc:docMk/>
            <pc:sldMk cId="3914828676" sldId="256"/>
            <ac:cxnSpMk id="349" creationId="{67DF2555-95B9-407F-8389-A9E5DEA6FD7D}"/>
          </ac:cxnSpMkLst>
        </pc:cxnChg>
        <pc:cxnChg chg="add mod ord">
          <ac:chgData name="" userId="82d66b37a8a9f9dd" providerId="LiveId" clId="{49E7A9F5-7F75-4A86-905E-1331AB9D9D25}" dt="2019-05-05T11:05:31.632" v="385" actId="167"/>
          <ac:cxnSpMkLst>
            <pc:docMk/>
            <pc:sldMk cId="3914828676" sldId="256"/>
            <ac:cxnSpMk id="353" creationId="{1F81B3AF-5F42-444C-B23A-BC7BF2D8C404}"/>
          </ac:cxnSpMkLst>
        </pc:cxnChg>
        <pc:cxnChg chg="add mod">
          <ac:chgData name="" userId="82d66b37a8a9f9dd" providerId="LiveId" clId="{49E7A9F5-7F75-4A86-905E-1331AB9D9D25}" dt="2019-05-05T11:29:13.733" v="447" actId="1076"/>
          <ac:cxnSpMkLst>
            <pc:docMk/>
            <pc:sldMk cId="3914828676" sldId="256"/>
            <ac:cxnSpMk id="361" creationId="{4C55F6CA-DBB2-498E-8F79-1B63F461B166}"/>
          </ac:cxnSpMkLst>
        </pc:cxnChg>
        <pc:cxnChg chg="add del mod">
          <ac:chgData name="" userId="82d66b37a8a9f9dd" providerId="LiveId" clId="{49E7A9F5-7F75-4A86-905E-1331AB9D9D25}" dt="2019-05-05T11:34:31.036" v="494" actId="478"/>
          <ac:cxnSpMkLst>
            <pc:docMk/>
            <pc:sldMk cId="3914828676" sldId="256"/>
            <ac:cxnSpMk id="373" creationId="{7E7C4923-7C45-4D22-B5DB-5A704DA96211}"/>
          </ac:cxnSpMkLst>
        </pc:cxnChg>
        <pc:cxnChg chg="add mod">
          <ac:chgData name="" userId="82d66b37a8a9f9dd" providerId="LiveId" clId="{49E7A9F5-7F75-4A86-905E-1331AB9D9D25}" dt="2019-05-05T11:32:49.989" v="479" actId="14100"/>
          <ac:cxnSpMkLst>
            <pc:docMk/>
            <pc:sldMk cId="3914828676" sldId="256"/>
            <ac:cxnSpMk id="378" creationId="{73911C7D-ECB2-497F-B0B5-435120C776F8}"/>
          </ac:cxnSpMkLst>
        </pc:cxnChg>
        <pc:cxnChg chg="add mod">
          <ac:chgData name="" userId="82d66b37a8a9f9dd" providerId="LiveId" clId="{49E7A9F5-7F75-4A86-905E-1331AB9D9D25}" dt="2019-05-05T11:33:47.764" v="491" actId="14100"/>
          <ac:cxnSpMkLst>
            <pc:docMk/>
            <pc:sldMk cId="3914828676" sldId="256"/>
            <ac:cxnSpMk id="384" creationId="{FC58F4A9-39E6-48AE-9F3A-B0B3A952E317}"/>
          </ac:cxnSpMkLst>
        </pc:cxnChg>
        <pc:cxnChg chg="add mod">
          <ac:chgData name="" userId="82d66b37a8a9f9dd" providerId="LiveId" clId="{49E7A9F5-7F75-4A86-905E-1331AB9D9D25}" dt="2019-05-05T11:35:09.993" v="499" actId="571"/>
          <ac:cxnSpMkLst>
            <pc:docMk/>
            <pc:sldMk cId="3914828676" sldId="256"/>
            <ac:cxnSpMk id="388" creationId="{69128049-1104-4CA6-ABE6-4151D955DC37}"/>
          </ac:cxnSpMkLst>
        </pc:cxnChg>
        <pc:cxnChg chg="add mod">
          <ac:chgData name="" userId="82d66b37a8a9f9dd" providerId="LiveId" clId="{49E7A9F5-7F75-4A86-905E-1331AB9D9D25}" dt="2019-05-05T11:52:24.953" v="542" actId="571"/>
          <ac:cxnSpMkLst>
            <pc:docMk/>
            <pc:sldMk cId="3914828676" sldId="256"/>
            <ac:cxnSpMk id="402" creationId="{BFD94BA7-6AF3-4CDE-ADEF-0BD305F557DE}"/>
          </ac:cxnSpMkLst>
        </pc:cxnChg>
        <pc:cxnChg chg="add mod">
          <ac:chgData name="" userId="82d66b37a8a9f9dd" providerId="LiveId" clId="{49E7A9F5-7F75-4A86-905E-1331AB9D9D25}" dt="2019-05-05T11:52:31.540" v="544" actId="571"/>
          <ac:cxnSpMkLst>
            <pc:docMk/>
            <pc:sldMk cId="3914828676" sldId="256"/>
            <ac:cxnSpMk id="403" creationId="{F892CA54-37B9-4C06-BD02-2AB452A9C515}"/>
          </ac:cxnSpMkLst>
        </pc:cxnChg>
        <pc:cxnChg chg="add mod">
          <ac:chgData name="" userId="82d66b37a8a9f9dd" providerId="LiveId" clId="{49E7A9F5-7F75-4A86-905E-1331AB9D9D25}" dt="2019-05-05T11:52:31.540" v="544" actId="571"/>
          <ac:cxnSpMkLst>
            <pc:docMk/>
            <pc:sldMk cId="3914828676" sldId="256"/>
            <ac:cxnSpMk id="404" creationId="{58A2A7F3-2FB7-4D11-9A6C-B625F30B533C}"/>
          </ac:cxnSpMkLst>
        </pc:cxnChg>
        <pc:cxnChg chg="add mod">
          <ac:chgData name="" userId="82d66b37a8a9f9dd" providerId="LiveId" clId="{49E7A9F5-7F75-4A86-905E-1331AB9D9D25}" dt="2019-05-05T11:52:35.819" v="547" actId="571"/>
          <ac:cxnSpMkLst>
            <pc:docMk/>
            <pc:sldMk cId="3914828676" sldId="256"/>
            <ac:cxnSpMk id="405" creationId="{E35F5D8C-9D5E-4D9C-9D0B-B18884CC97E9}"/>
          </ac:cxnSpMkLst>
        </pc:cxnChg>
        <pc:cxnChg chg="add mod">
          <ac:chgData name="" userId="82d66b37a8a9f9dd" providerId="LiveId" clId="{49E7A9F5-7F75-4A86-905E-1331AB9D9D25}" dt="2019-05-05T11:52:46.386" v="549" actId="14100"/>
          <ac:cxnSpMkLst>
            <pc:docMk/>
            <pc:sldMk cId="3914828676" sldId="256"/>
            <ac:cxnSpMk id="409" creationId="{29F1C5C1-59E1-48F5-A3F2-1B263EA71A58}"/>
          </ac:cxnSpMkLst>
        </pc:cxnChg>
        <pc:cxnChg chg="add mod">
          <ac:chgData name="" userId="82d66b37a8a9f9dd" providerId="LiveId" clId="{49E7A9F5-7F75-4A86-905E-1331AB9D9D25}" dt="2019-05-05T12:03:38.636" v="643" actId="14100"/>
          <ac:cxnSpMkLst>
            <pc:docMk/>
            <pc:sldMk cId="3914828676" sldId="256"/>
            <ac:cxnSpMk id="416" creationId="{239393CE-E756-4A80-9D21-6D2D57598D63}"/>
          </ac:cxnSpMkLst>
        </pc:cxnChg>
        <pc:cxnChg chg="add mod">
          <ac:chgData name="" userId="82d66b37a8a9f9dd" providerId="LiveId" clId="{49E7A9F5-7F75-4A86-905E-1331AB9D9D25}" dt="2019-05-05T12:03:11.906" v="636" actId="1076"/>
          <ac:cxnSpMkLst>
            <pc:docMk/>
            <pc:sldMk cId="3914828676" sldId="256"/>
            <ac:cxnSpMk id="423" creationId="{F1C2644B-5FD0-4181-AB19-952A71E9A646}"/>
          </ac:cxnSpMkLst>
        </pc:cxnChg>
        <pc:cxnChg chg="add mod">
          <ac:chgData name="" userId="82d66b37a8a9f9dd" providerId="LiveId" clId="{49E7A9F5-7F75-4A86-905E-1331AB9D9D25}" dt="2019-05-05T12:03:26.768" v="639" actId="14100"/>
          <ac:cxnSpMkLst>
            <pc:docMk/>
            <pc:sldMk cId="3914828676" sldId="256"/>
            <ac:cxnSpMk id="428" creationId="{2D1DBEF6-7CD2-4B14-BEEE-0E85C1247829}"/>
          </ac:cxnSpMkLst>
        </pc:cxnChg>
        <pc:cxnChg chg="add mod">
          <ac:chgData name="" userId="82d66b37a8a9f9dd" providerId="LiveId" clId="{49E7A9F5-7F75-4A86-905E-1331AB9D9D25}" dt="2019-05-05T12:04:03.222" v="648" actId="14100"/>
          <ac:cxnSpMkLst>
            <pc:docMk/>
            <pc:sldMk cId="3914828676" sldId="256"/>
            <ac:cxnSpMk id="431" creationId="{69D472FB-011F-4CFB-9111-2F93A8ECD35E}"/>
          </ac:cxnSpMkLst>
        </pc:cxnChg>
      </pc:sldChg>
      <pc:sldChg chg="addSp delSp modSp add">
        <pc:chgData name="" userId="82d66b37a8a9f9dd" providerId="LiveId" clId="{49E7A9F5-7F75-4A86-905E-1331AB9D9D25}" dt="2019-05-05T12:28:35.841" v="804" actId="478"/>
        <pc:sldMkLst>
          <pc:docMk/>
          <pc:sldMk cId="2776555901" sldId="257"/>
        </pc:sldMkLst>
        <pc:spChg chg="add mod">
          <ac:chgData name="" userId="82d66b37a8a9f9dd" providerId="LiveId" clId="{49E7A9F5-7F75-4A86-905E-1331AB9D9D25}" dt="2019-05-05T12:27:59.610" v="772" actId="20577"/>
          <ac:spMkLst>
            <pc:docMk/>
            <pc:sldMk cId="2776555901" sldId="257"/>
            <ac:spMk id="113" creationId="{E9E9A47F-01CE-4BC5-9AA4-EA85EE083313}"/>
          </ac:spMkLst>
        </pc:spChg>
        <pc:spChg chg="mod">
          <ac:chgData name="" userId="82d66b37a8a9f9dd" providerId="LiveId" clId="{49E7A9F5-7F75-4A86-905E-1331AB9D9D25}" dt="2019-05-05T12:09:16.712" v="702" actId="1076"/>
          <ac:spMkLst>
            <pc:docMk/>
            <pc:sldMk cId="2776555901" sldId="257"/>
            <ac:spMk id="180" creationId="{04090A16-38E9-404F-8C7E-F6127375CC0A}"/>
          </ac:spMkLst>
        </pc:spChg>
        <pc:spChg chg="add mod">
          <ac:chgData name="" userId="82d66b37a8a9f9dd" providerId="LiveId" clId="{49E7A9F5-7F75-4A86-905E-1331AB9D9D25}" dt="2019-05-05T12:22:49.330" v="734" actId="571"/>
          <ac:spMkLst>
            <pc:docMk/>
            <pc:sldMk cId="2776555901" sldId="257"/>
            <ac:spMk id="224" creationId="{F0D88A25-247B-4EB3-94A8-6D253ED3CCAE}"/>
          </ac:spMkLst>
        </pc:spChg>
        <pc:spChg chg="add mod">
          <ac:chgData name="" userId="82d66b37a8a9f9dd" providerId="LiveId" clId="{49E7A9F5-7F75-4A86-905E-1331AB9D9D25}" dt="2019-05-05T12:22:52.376" v="735" actId="571"/>
          <ac:spMkLst>
            <pc:docMk/>
            <pc:sldMk cId="2776555901" sldId="257"/>
            <ac:spMk id="228" creationId="{04F528EE-13E8-4627-A752-A15F28FB2635}"/>
          </ac:spMkLst>
        </pc:spChg>
        <pc:spChg chg="add mod">
          <ac:chgData name="" userId="82d66b37a8a9f9dd" providerId="LiveId" clId="{49E7A9F5-7F75-4A86-905E-1331AB9D9D25}" dt="2019-05-05T12:22:58.043" v="736" actId="571"/>
          <ac:spMkLst>
            <pc:docMk/>
            <pc:sldMk cId="2776555901" sldId="257"/>
            <ac:spMk id="231" creationId="{9D1B9E90-FF9B-49F1-90FF-918CF658F2D0}"/>
          </ac:spMkLst>
        </pc:spChg>
        <pc:spChg chg="add mod">
          <ac:chgData name="" userId="82d66b37a8a9f9dd" providerId="LiveId" clId="{49E7A9F5-7F75-4A86-905E-1331AB9D9D25}" dt="2019-05-05T12:23:31.204" v="742" actId="571"/>
          <ac:spMkLst>
            <pc:docMk/>
            <pc:sldMk cId="2776555901" sldId="257"/>
            <ac:spMk id="235" creationId="{2CE3D967-4AB5-4E25-B2E2-F0F400F78FEE}"/>
          </ac:spMkLst>
        </pc:spChg>
        <pc:spChg chg="add mod">
          <ac:chgData name="" userId="82d66b37a8a9f9dd" providerId="LiveId" clId="{49E7A9F5-7F75-4A86-905E-1331AB9D9D25}" dt="2019-05-05T12:23:44.108" v="744" actId="571"/>
          <ac:spMkLst>
            <pc:docMk/>
            <pc:sldMk cId="2776555901" sldId="257"/>
            <ac:spMk id="237" creationId="{C706E1B1-0559-4144-80D0-60417683BEB6}"/>
          </ac:spMkLst>
        </pc:spChg>
        <pc:spChg chg="add mod">
          <ac:chgData name="" userId="82d66b37a8a9f9dd" providerId="LiveId" clId="{49E7A9F5-7F75-4A86-905E-1331AB9D9D25}" dt="2019-05-05T12:23:49.146" v="745" actId="571"/>
          <ac:spMkLst>
            <pc:docMk/>
            <pc:sldMk cId="2776555901" sldId="257"/>
            <ac:spMk id="239" creationId="{8D4BE254-5F8D-48E9-9977-02CFC461593F}"/>
          </ac:spMkLst>
        </pc:spChg>
        <pc:spChg chg="add del mod">
          <ac:chgData name="" userId="82d66b37a8a9f9dd" providerId="LiveId" clId="{49E7A9F5-7F75-4A86-905E-1331AB9D9D25}" dt="2019-05-05T12:28:35.841" v="804" actId="478"/>
          <ac:spMkLst>
            <pc:docMk/>
            <pc:sldMk cId="2776555901" sldId="257"/>
            <ac:spMk id="249" creationId="{58C0C6A4-675D-4810-A665-151435552BC8}"/>
          </ac:spMkLst>
        </pc:spChg>
        <pc:spChg chg="mod">
          <ac:chgData name="" userId="82d66b37a8a9f9dd" providerId="LiveId" clId="{49E7A9F5-7F75-4A86-905E-1331AB9D9D25}" dt="2019-05-05T12:23:25.844" v="741" actId="1076"/>
          <ac:spMkLst>
            <pc:docMk/>
            <pc:sldMk cId="2776555901" sldId="257"/>
            <ac:spMk id="323" creationId="{1416D4A3-C60E-442D-A2EA-F61E507A7C81}"/>
          </ac:spMkLst>
        </pc:spChg>
        <pc:spChg chg="mod">
          <ac:chgData name="" userId="82d66b37a8a9f9dd" providerId="LiveId" clId="{49E7A9F5-7F75-4A86-905E-1331AB9D9D25}" dt="2019-05-05T12:22:45.175" v="733" actId="1076"/>
          <ac:spMkLst>
            <pc:docMk/>
            <pc:sldMk cId="2776555901" sldId="257"/>
            <ac:spMk id="422" creationId="{6250D5EF-24EF-4405-A527-1AE579951952}"/>
          </ac:spMkLst>
        </pc:spChg>
        <pc:grpChg chg="del">
          <ac:chgData name="" userId="82d66b37a8a9f9dd" providerId="LiveId" clId="{49E7A9F5-7F75-4A86-905E-1331AB9D9D25}" dt="2019-05-05T12:21:01.156" v="718" actId="478"/>
          <ac:grpSpMkLst>
            <pc:docMk/>
            <pc:sldMk cId="2776555901" sldId="257"/>
            <ac:grpSpMk id="25" creationId="{EB503C04-7BAE-403D-A958-6A7656D6A2B8}"/>
          </ac:grpSpMkLst>
        </pc:grpChg>
        <pc:grpChg chg="del">
          <ac:chgData name="" userId="82d66b37a8a9f9dd" providerId="LiveId" clId="{49E7A9F5-7F75-4A86-905E-1331AB9D9D25}" dt="2019-05-05T12:13:18.041" v="712" actId="478"/>
          <ac:grpSpMkLst>
            <pc:docMk/>
            <pc:sldMk cId="2776555901" sldId="257"/>
            <ac:grpSpMk id="38" creationId="{3EA1B51A-C4DC-47E4-97E2-CEA0A96F6B54}"/>
          </ac:grpSpMkLst>
        </pc:grpChg>
        <pc:grpChg chg="del">
          <ac:chgData name="" userId="82d66b37a8a9f9dd" providerId="LiveId" clId="{49E7A9F5-7F75-4A86-905E-1331AB9D9D25}" dt="2019-05-05T12:07:52.667" v="681" actId="478"/>
          <ac:grpSpMkLst>
            <pc:docMk/>
            <pc:sldMk cId="2776555901" sldId="257"/>
            <ac:grpSpMk id="43" creationId="{DE8ABCE1-8F2D-4CE0-84E6-F87E5B5DD741}"/>
          </ac:grpSpMkLst>
        </pc:grpChg>
        <pc:grpChg chg="del">
          <ac:chgData name="" userId="82d66b37a8a9f9dd" providerId="LiveId" clId="{49E7A9F5-7F75-4A86-905E-1331AB9D9D25}" dt="2019-05-05T12:07:52.667" v="681" actId="478"/>
          <ac:grpSpMkLst>
            <pc:docMk/>
            <pc:sldMk cId="2776555901" sldId="257"/>
            <ac:grpSpMk id="45" creationId="{76449505-D52D-4477-99DC-FE8FF365A540}"/>
          </ac:grpSpMkLst>
        </pc:grpChg>
        <pc:grpChg chg="mod">
          <ac:chgData name="" userId="82d66b37a8a9f9dd" providerId="LiveId" clId="{49E7A9F5-7F75-4A86-905E-1331AB9D9D25}" dt="2019-05-05T12:09:29.489" v="706" actId="1076"/>
          <ac:grpSpMkLst>
            <pc:docMk/>
            <pc:sldMk cId="2776555901" sldId="257"/>
            <ac:grpSpMk id="162" creationId="{AB29C9B3-6C7C-4B87-BB22-FCDF3858BC32}"/>
          </ac:grpSpMkLst>
        </pc:grpChg>
        <pc:grpChg chg="del">
          <ac:chgData name="" userId="82d66b37a8a9f9dd" providerId="LiveId" clId="{49E7A9F5-7F75-4A86-905E-1331AB9D9D25}" dt="2019-05-05T12:06:19.029" v="657" actId="478"/>
          <ac:grpSpMkLst>
            <pc:docMk/>
            <pc:sldMk cId="2776555901" sldId="257"/>
            <ac:grpSpMk id="357" creationId="{AECB9CF8-C65B-4BA1-B585-5F6336CFDA58}"/>
          </ac:grpSpMkLst>
        </pc:grpChg>
        <pc:grpChg chg="del">
          <ac:chgData name="" userId="82d66b37a8a9f9dd" providerId="LiveId" clId="{49E7A9F5-7F75-4A86-905E-1331AB9D9D25}" dt="2019-05-05T12:06:03.972" v="655" actId="478"/>
          <ac:grpSpMkLst>
            <pc:docMk/>
            <pc:sldMk cId="2776555901" sldId="257"/>
            <ac:grpSpMk id="390" creationId="{E622758E-FB73-4AEF-B585-A5F55695B704}"/>
          </ac:grpSpMkLst>
        </pc:grpChg>
        <pc:grpChg chg="mod">
          <ac:chgData name="" userId="82d66b37a8a9f9dd" providerId="LiveId" clId="{49E7A9F5-7F75-4A86-905E-1331AB9D9D25}" dt="2019-05-05T12:24:37.470" v="756" actId="1076"/>
          <ac:grpSpMkLst>
            <pc:docMk/>
            <pc:sldMk cId="2776555901" sldId="257"/>
            <ac:grpSpMk id="420" creationId="{C9D868C7-1D6F-48D7-AC33-70D9952A360C}"/>
          </ac:grpSpMkLst>
        </pc:grpChg>
        <pc:picChg chg="add mod">
          <ac:chgData name="" userId="82d66b37a8a9f9dd" providerId="LiveId" clId="{49E7A9F5-7F75-4A86-905E-1331AB9D9D25}" dt="2019-05-05T12:13:14.467" v="711" actId="1076"/>
          <ac:picMkLst>
            <pc:docMk/>
            <pc:sldMk cId="2776555901" sldId="257"/>
            <ac:picMk id="81" creationId="{7BBEB2D9-3424-4837-A9A1-63EF97CE4F16}"/>
          </ac:picMkLst>
        </pc:picChg>
        <pc:picChg chg="add mod">
          <ac:chgData name="" userId="82d66b37a8a9f9dd" providerId="LiveId" clId="{49E7A9F5-7F75-4A86-905E-1331AB9D9D25}" dt="2019-05-05T12:24:49.929" v="760" actId="1076"/>
          <ac:picMkLst>
            <pc:docMk/>
            <pc:sldMk cId="2776555901" sldId="257"/>
            <ac:picMk id="82" creationId="{D54FCA30-0F79-4665-854E-51D868BACB93}"/>
          </ac:picMkLst>
        </pc:picChg>
        <pc:picChg chg="add mod">
          <ac:chgData name="" userId="82d66b37a8a9f9dd" providerId="LiveId" clId="{49E7A9F5-7F75-4A86-905E-1331AB9D9D25}" dt="2019-05-05T12:24:44.357" v="759" actId="1076"/>
          <ac:picMkLst>
            <pc:docMk/>
            <pc:sldMk cId="2776555901" sldId="257"/>
            <ac:picMk id="83" creationId="{60914352-9EDB-430F-9DB8-6EA9F13A309B}"/>
          </ac:picMkLst>
        </pc:picChg>
        <pc:picChg chg="del">
          <ac:chgData name="" userId="82d66b37a8a9f9dd" providerId="LiveId" clId="{49E7A9F5-7F75-4A86-905E-1331AB9D9D25}" dt="2019-05-05T12:07:45.443" v="680" actId="478"/>
          <ac:picMkLst>
            <pc:docMk/>
            <pc:sldMk cId="2776555901" sldId="257"/>
            <ac:picMk id="375" creationId="{B833DCA2-914D-4A59-B715-AAD24FC6A609}"/>
          </ac:picMkLst>
        </pc:picChg>
        <pc:cxnChg chg="mod">
          <ac:chgData name="" userId="82d66b37a8a9f9dd" providerId="LiveId" clId="{49E7A9F5-7F75-4A86-905E-1331AB9D9D25}" dt="2019-05-05T12:07:33.140" v="677" actId="14100"/>
          <ac:cxnSpMkLst>
            <pc:docMk/>
            <pc:sldMk cId="2776555901" sldId="257"/>
            <ac:cxnSpMk id="60" creationId="{2F52A6F8-2B6F-40BF-9EED-97842FB20A00}"/>
          </ac:cxnSpMkLst>
        </pc:cxnChg>
        <pc:cxnChg chg="del mod">
          <ac:chgData name="" userId="82d66b37a8a9f9dd" providerId="LiveId" clId="{49E7A9F5-7F75-4A86-905E-1331AB9D9D25}" dt="2019-05-05T12:21:39.612" v="723" actId="478"/>
          <ac:cxnSpMkLst>
            <pc:docMk/>
            <pc:sldMk cId="2776555901" sldId="257"/>
            <ac:cxnSpMk id="61" creationId="{7D4CB214-DD25-4964-90C0-89F6B37538BE}"/>
          </ac:cxnSpMkLst>
        </pc:cxnChg>
        <pc:cxnChg chg="mod">
          <ac:chgData name="" userId="82d66b37a8a9f9dd" providerId="LiveId" clId="{49E7A9F5-7F75-4A86-905E-1331AB9D9D25}" dt="2019-05-05T12:07:58.956" v="683" actId="14100"/>
          <ac:cxnSpMkLst>
            <pc:docMk/>
            <pc:sldMk cId="2776555901" sldId="257"/>
            <ac:cxnSpMk id="89" creationId="{E594AC7C-B456-4479-9981-9D52FA265084}"/>
          </ac:cxnSpMkLst>
        </pc:cxnChg>
        <pc:cxnChg chg="del">
          <ac:chgData name="" userId="82d66b37a8a9f9dd" providerId="LiveId" clId="{49E7A9F5-7F75-4A86-905E-1331AB9D9D25}" dt="2019-05-05T12:24:55.051" v="762" actId="478"/>
          <ac:cxnSpMkLst>
            <pc:docMk/>
            <pc:sldMk cId="2776555901" sldId="257"/>
            <ac:cxnSpMk id="128" creationId="{A34FD22A-F14C-4095-94CC-24243CA72651}"/>
          </ac:cxnSpMkLst>
        </pc:cxnChg>
        <pc:cxnChg chg="mod">
          <ac:chgData name="" userId="82d66b37a8a9f9dd" providerId="LiveId" clId="{49E7A9F5-7F75-4A86-905E-1331AB9D9D25}" dt="2019-05-05T12:25:15.013" v="764" actId="14100"/>
          <ac:cxnSpMkLst>
            <pc:docMk/>
            <pc:sldMk cId="2776555901" sldId="257"/>
            <ac:cxnSpMk id="129" creationId="{2683711E-8AF9-4967-9D05-EF8A0E27C1B3}"/>
          </ac:cxnSpMkLst>
        </pc:cxnChg>
        <pc:cxnChg chg="del mod">
          <ac:chgData name="" userId="82d66b37a8a9f9dd" providerId="LiveId" clId="{49E7A9F5-7F75-4A86-905E-1331AB9D9D25}" dt="2019-05-05T12:13:20.136" v="713" actId="478"/>
          <ac:cxnSpMkLst>
            <pc:docMk/>
            <pc:sldMk cId="2776555901" sldId="257"/>
            <ac:cxnSpMk id="132" creationId="{06A03580-433B-4781-B3DC-C60EFDCE3A17}"/>
          </ac:cxnSpMkLst>
        </pc:cxnChg>
        <pc:cxnChg chg="del">
          <ac:chgData name="" userId="82d66b37a8a9f9dd" providerId="LiveId" clId="{49E7A9F5-7F75-4A86-905E-1331AB9D9D25}" dt="2019-05-05T12:22:03.923" v="726" actId="478"/>
          <ac:cxnSpMkLst>
            <pc:docMk/>
            <pc:sldMk cId="2776555901" sldId="257"/>
            <ac:cxnSpMk id="174" creationId="{E753A0AB-1818-42B1-A848-70B034A42E08}"/>
          </ac:cxnSpMkLst>
        </pc:cxnChg>
        <pc:cxnChg chg="del mod">
          <ac:chgData name="" userId="82d66b37a8a9f9dd" providerId="LiveId" clId="{49E7A9F5-7F75-4A86-905E-1331AB9D9D25}" dt="2019-05-05T12:08:24.899" v="688" actId="478"/>
          <ac:cxnSpMkLst>
            <pc:docMk/>
            <pc:sldMk cId="2776555901" sldId="257"/>
            <ac:cxnSpMk id="177" creationId="{51896650-F773-4BB6-922A-47C7BE9D4A89}"/>
          </ac:cxnSpMkLst>
        </pc:cxnChg>
        <pc:cxnChg chg="mod">
          <ac:chgData name="" userId="82d66b37a8a9f9dd" providerId="LiveId" clId="{49E7A9F5-7F75-4A86-905E-1331AB9D9D25}" dt="2019-05-05T12:09:29.489" v="706" actId="1076"/>
          <ac:cxnSpMkLst>
            <pc:docMk/>
            <pc:sldMk cId="2776555901" sldId="257"/>
            <ac:cxnSpMk id="178" creationId="{6466FBDB-19A2-46AA-BD5E-81FB13E826C1}"/>
          </ac:cxnSpMkLst>
        </pc:cxnChg>
        <pc:cxnChg chg="add mod ord">
          <ac:chgData name="" userId="82d66b37a8a9f9dd" providerId="LiveId" clId="{49E7A9F5-7F75-4A86-905E-1331AB9D9D25}" dt="2019-05-05T12:09:23.993" v="704" actId="167"/>
          <ac:cxnSpMkLst>
            <pc:docMk/>
            <pc:sldMk cId="2776555901" sldId="257"/>
            <ac:cxnSpMk id="199" creationId="{9941057D-5FE6-450D-9387-3CA9547D5C63}"/>
          </ac:cxnSpMkLst>
        </pc:cxnChg>
        <pc:cxnChg chg="add del">
          <ac:chgData name="" userId="82d66b37a8a9f9dd" providerId="LiveId" clId="{49E7A9F5-7F75-4A86-905E-1331AB9D9D25}" dt="2019-05-05T12:21:36.965" v="722"/>
          <ac:cxnSpMkLst>
            <pc:docMk/>
            <pc:sldMk cId="2776555901" sldId="257"/>
            <ac:cxnSpMk id="205" creationId="{32D81BAF-7633-47BD-951B-D2D427C79498}"/>
          </ac:cxnSpMkLst>
        </pc:cxnChg>
        <pc:cxnChg chg="add del">
          <ac:chgData name="" userId="82d66b37a8a9f9dd" providerId="LiveId" clId="{49E7A9F5-7F75-4A86-905E-1331AB9D9D25}" dt="2019-05-05T12:21:36.965" v="722"/>
          <ac:cxnSpMkLst>
            <pc:docMk/>
            <pc:sldMk cId="2776555901" sldId="257"/>
            <ac:cxnSpMk id="207" creationId="{23FCDB6F-02AC-4ECF-BC4B-7F6D448EFF30}"/>
          </ac:cxnSpMkLst>
        </pc:cxnChg>
        <pc:cxnChg chg="add del">
          <ac:chgData name="" userId="82d66b37a8a9f9dd" providerId="LiveId" clId="{49E7A9F5-7F75-4A86-905E-1331AB9D9D25}" dt="2019-05-05T12:21:36.965" v="722"/>
          <ac:cxnSpMkLst>
            <pc:docMk/>
            <pc:sldMk cId="2776555901" sldId="257"/>
            <ac:cxnSpMk id="208" creationId="{14221440-525D-4A56-9D8A-DD69DDC4A2B4}"/>
          </ac:cxnSpMkLst>
        </pc:cxnChg>
        <pc:cxnChg chg="add del">
          <ac:chgData name="" userId="82d66b37a8a9f9dd" providerId="LiveId" clId="{49E7A9F5-7F75-4A86-905E-1331AB9D9D25}" dt="2019-05-05T12:21:36.965" v="722"/>
          <ac:cxnSpMkLst>
            <pc:docMk/>
            <pc:sldMk cId="2776555901" sldId="257"/>
            <ac:cxnSpMk id="215" creationId="{5F7FD3B5-9C0B-4FD7-B7A2-92E56D8B9163}"/>
          </ac:cxnSpMkLst>
        </pc:cxnChg>
        <pc:cxnChg chg="mod ord">
          <ac:chgData name="" userId="82d66b37a8a9f9dd" providerId="LiveId" clId="{49E7A9F5-7F75-4A86-905E-1331AB9D9D25}" dt="2019-05-05T12:07:40.872" v="679" actId="167"/>
          <ac:cxnSpMkLst>
            <pc:docMk/>
            <pc:sldMk cId="2776555901" sldId="257"/>
            <ac:cxnSpMk id="216" creationId="{EA136E42-FEB3-406C-94FA-0207A54025D0}"/>
          </ac:cxnSpMkLst>
        </pc:cxnChg>
        <pc:cxnChg chg="add">
          <ac:chgData name="" userId="82d66b37a8a9f9dd" providerId="LiveId" clId="{49E7A9F5-7F75-4A86-905E-1331AB9D9D25}" dt="2019-05-05T12:21:56.544" v="725"/>
          <ac:cxnSpMkLst>
            <pc:docMk/>
            <pc:sldMk cId="2776555901" sldId="257"/>
            <ac:cxnSpMk id="217" creationId="{34DF286F-6864-444A-BB94-8A6642BA7262}"/>
          </ac:cxnSpMkLst>
        </pc:cxnChg>
        <pc:cxnChg chg="add">
          <ac:chgData name="" userId="82d66b37a8a9f9dd" providerId="LiveId" clId="{49E7A9F5-7F75-4A86-905E-1331AB9D9D25}" dt="2019-05-05T12:21:56.544" v="725"/>
          <ac:cxnSpMkLst>
            <pc:docMk/>
            <pc:sldMk cId="2776555901" sldId="257"/>
            <ac:cxnSpMk id="221" creationId="{02692554-0010-4A2A-A8ED-EA1E7B1C2992}"/>
          </ac:cxnSpMkLst>
        </pc:cxnChg>
        <pc:cxnChg chg="add">
          <ac:chgData name="" userId="82d66b37a8a9f9dd" providerId="LiveId" clId="{49E7A9F5-7F75-4A86-905E-1331AB9D9D25}" dt="2019-05-05T12:21:56.544" v="725"/>
          <ac:cxnSpMkLst>
            <pc:docMk/>
            <pc:sldMk cId="2776555901" sldId="257"/>
            <ac:cxnSpMk id="222" creationId="{49A26383-B494-4099-A4DD-084F9815DD51}"/>
          </ac:cxnSpMkLst>
        </pc:cxnChg>
        <pc:cxnChg chg="add">
          <ac:chgData name="" userId="82d66b37a8a9f9dd" providerId="LiveId" clId="{49E7A9F5-7F75-4A86-905E-1331AB9D9D25}" dt="2019-05-05T12:21:56.544" v="725"/>
          <ac:cxnSpMkLst>
            <pc:docMk/>
            <pc:sldMk cId="2776555901" sldId="257"/>
            <ac:cxnSpMk id="223" creationId="{9968AB17-213D-4321-B751-EEB19634DEBF}"/>
          </ac:cxnSpMkLst>
        </pc:cxnChg>
        <pc:cxnChg chg="add mod">
          <ac:chgData name="" userId="82d66b37a8a9f9dd" providerId="LiveId" clId="{49E7A9F5-7F75-4A86-905E-1331AB9D9D25}" dt="2019-05-05T12:22:49.330" v="734" actId="571"/>
          <ac:cxnSpMkLst>
            <pc:docMk/>
            <pc:sldMk cId="2776555901" sldId="257"/>
            <ac:cxnSpMk id="225" creationId="{D69217DF-3681-4C25-8D1A-EFBD33F661A6}"/>
          </ac:cxnSpMkLst>
        </pc:cxnChg>
        <pc:cxnChg chg="add mod">
          <ac:chgData name="" userId="82d66b37a8a9f9dd" providerId="LiveId" clId="{49E7A9F5-7F75-4A86-905E-1331AB9D9D25}" dt="2019-05-05T12:23:56.618" v="747" actId="14100"/>
          <ac:cxnSpMkLst>
            <pc:docMk/>
            <pc:sldMk cId="2776555901" sldId="257"/>
            <ac:cxnSpMk id="226" creationId="{496DDD1B-3EA2-4282-8ADD-91C9C096344A}"/>
          </ac:cxnSpMkLst>
        </pc:cxnChg>
        <pc:cxnChg chg="del">
          <ac:chgData name="" userId="82d66b37a8a9f9dd" providerId="LiveId" clId="{49E7A9F5-7F75-4A86-905E-1331AB9D9D25}" dt="2019-05-05T12:21:41.917" v="724" actId="478"/>
          <ac:cxnSpMkLst>
            <pc:docMk/>
            <pc:sldMk cId="2776555901" sldId="257"/>
            <ac:cxnSpMk id="227" creationId="{5E693760-1B59-42BA-8BF4-89927C5C4521}"/>
          </ac:cxnSpMkLst>
        </pc:cxnChg>
        <pc:cxnChg chg="add mod">
          <ac:chgData name="" userId="82d66b37a8a9f9dd" providerId="LiveId" clId="{49E7A9F5-7F75-4A86-905E-1331AB9D9D25}" dt="2019-05-05T12:24:41.916" v="758" actId="14100"/>
          <ac:cxnSpMkLst>
            <pc:docMk/>
            <pc:sldMk cId="2776555901" sldId="257"/>
            <ac:cxnSpMk id="229" creationId="{76967124-D2FF-46F8-988E-6EF9237D79D1}"/>
          </ac:cxnSpMkLst>
        </pc:cxnChg>
        <pc:cxnChg chg="add mod">
          <ac:chgData name="" userId="82d66b37a8a9f9dd" providerId="LiveId" clId="{49E7A9F5-7F75-4A86-905E-1331AB9D9D25}" dt="2019-05-05T12:23:02.352" v="737" actId="14100"/>
          <ac:cxnSpMkLst>
            <pc:docMk/>
            <pc:sldMk cId="2776555901" sldId="257"/>
            <ac:cxnSpMk id="230" creationId="{3E8821F2-8EA6-4CF9-A259-F0C7DC84AC7E}"/>
          </ac:cxnSpMkLst>
        </pc:cxnChg>
        <pc:cxnChg chg="add mod">
          <ac:chgData name="" userId="82d66b37a8a9f9dd" providerId="LiveId" clId="{49E7A9F5-7F75-4A86-905E-1331AB9D9D25}" dt="2019-05-05T12:22:58.043" v="736" actId="571"/>
          <ac:cxnSpMkLst>
            <pc:docMk/>
            <pc:sldMk cId="2776555901" sldId="257"/>
            <ac:cxnSpMk id="232" creationId="{1D38D9F8-33AA-4975-980F-E8B66E933849}"/>
          </ac:cxnSpMkLst>
        </pc:cxnChg>
        <pc:cxnChg chg="add mod">
          <ac:chgData name="" userId="82d66b37a8a9f9dd" providerId="LiveId" clId="{49E7A9F5-7F75-4A86-905E-1331AB9D9D25}" dt="2019-05-05T12:22:58.043" v="736" actId="571"/>
          <ac:cxnSpMkLst>
            <pc:docMk/>
            <pc:sldMk cId="2776555901" sldId="257"/>
            <ac:cxnSpMk id="233" creationId="{0ADDF784-3BF0-487A-8C2A-76F001A08CA8}"/>
          </ac:cxnSpMkLst>
        </pc:cxnChg>
        <pc:cxnChg chg="add mod">
          <ac:chgData name="" userId="82d66b37a8a9f9dd" providerId="LiveId" clId="{49E7A9F5-7F75-4A86-905E-1331AB9D9D25}" dt="2019-05-05T12:23:40.278" v="743" actId="14100"/>
          <ac:cxnSpMkLst>
            <pc:docMk/>
            <pc:sldMk cId="2776555901" sldId="257"/>
            <ac:cxnSpMk id="234" creationId="{F0A9757A-973C-48D5-8DDC-E94E4BE5D364}"/>
          </ac:cxnSpMkLst>
        </pc:cxnChg>
        <pc:cxnChg chg="add mod">
          <ac:chgData name="" userId="82d66b37a8a9f9dd" providerId="LiveId" clId="{49E7A9F5-7F75-4A86-905E-1331AB9D9D25}" dt="2019-05-05T12:23:54.374" v="746" actId="14100"/>
          <ac:cxnSpMkLst>
            <pc:docMk/>
            <pc:sldMk cId="2776555901" sldId="257"/>
            <ac:cxnSpMk id="236" creationId="{A90FCA18-3DEC-41EA-8C16-A99FA13F0A8C}"/>
          </ac:cxnSpMkLst>
        </pc:cxnChg>
        <pc:cxnChg chg="add mod">
          <ac:chgData name="" userId="82d66b37a8a9f9dd" providerId="LiveId" clId="{49E7A9F5-7F75-4A86-905E-1331AB9D9D25}" dt="2019-05-05T12:23:59.516" v="748" actId="14100"/>
          <ac:cxnSpMkLst>
            <pc:docMk/>
            <pc:sldMk cId="2776555901" sldId="257"/>
            <ac:cxnSpMk id="238" creationId="{1645BECD-5E37-4063-B6FF-11A7F1846EB5}"/>
          </ac:cxnSpMkLst>
        </pc:cxnChg>
        <pc:cxnChg chg="add mod">
          <ac:chgData name="" userId="82d66b37a8a9f9dd" providerId="LiveId" clId="{49E7A9F5-7F75-4A86-905E-1331AB9D9D25}" dt="2019-05-05T12:24:09.228" v="749" actId="571"/>
          <ac:cxnSpMkLst>
            <pc:docMk/>
            <pc:sldMk cId="2776555901" sldId="257"/>
            <ac:cxnSpMk id="240" creationId="{B0DE5F50-B9A0-426D-9D42-9188E0CB85BA}"/>
          </ac:cxnSpMkLst>
        </pc:cxnChg>
        <pc:cxnChg chg="add mod">
          <ac:chgData name="" userId="82d66b37a8a9f9dd" providerId="LiveId" clId="{49E7A9F5-7F75-4A86-905E-1331AB9D9D25}" dt="2019-05-05T12:24:12.398" v="750" actId="571"/>
          <ac:cxnSpMkLst>
            <pc:docMk/>
            <pc:sldMk cId="2776555901" sldId="257"/>
            <ac:cxnSpMk id="242" creationId="{13CA68F6-364A-4302-8427-D19FE895FF26}"/>
          </ac:cxnSpMkLst>
        </pc:cxnChg>
        <pc:cxnChg chg="add mod">
          <ac:chgData name="" userId="82d66b37a8a9f9dd" providerId="LiveId" clId="{49E7A9F5-7F75-4A86-905E-1331AB9D9D25}" dt="2019-05-05T12:24:17.084" v="751" actId="571"/>
          <ac:cxnSpMkLst>
            <pc:docMk/>
            <pc:sldMk cId="2776555901" sldId="257"/>
            <ac:cxnSpMk id="244" creationId="{1EB939E8-2654-4DE6-8FBC-3AD4F3003CB3}"/>
          </ac:cxnSpMkLst>
        </pc:cxnChg>
        <pc:cxnChg chg="del">
          <ac:chgData name="" userId="82d66b37a8a9f9dd" providerId="LiveId" clId="{49E7A9F5-7F75-4A86-905E-1331AB9D9D25}" dt="2019-05-05T12:07:52.667" v="681" actId="478"/>
          <ac:cxnSpMkLst>
            <pc:docMk/>
            <pc:sldMk cId="2776555901" sldId="257"/>
            <ac:cxnSpMk id="258" creationId="{EAABB0A2-41F6-47F3-8249-05ED60021CCF}"/>
          </ac:cxnSpMkLst>
        </pc:cxnChg>
        <pc:cxnChg chg="del">
          <ac:chgData name="" userId="82d66b37a8a9f9dd" providerId="LiveId" clId="{49E7A9F5-7F75-4A86-905E-1331AB9D9D25}" dt="2019-05-05T12:07:52.667" v="681" actId="478"/>
          <ac:cxnSpMkLst>
            <pc:docMk/>
            <pc:sldMk cId="2776555901" sldId="257"/>
            <ac:cxnSpMk id="259" creationId="{869FD2F6-4F03-41A4-90D4-8EC6B754B4AF}"/>
          </ac:cxnSpMkLst>
        </pc:cxnChg>
        <pc:cxnChg chg="del">
          <ac:chgData name="" userId="82d66b37a8a9f9dd" providerId="LiveId" clId="{49E7A9F5-7F75-4A86-905E-1331AB9D9D25}" dt="2019-05-05T12:07:52.667" v="681" actId="478"/>
          <ac:cxnSpMkLst>
            <pc:docMk/>
            <pc:sldMk cId="2776555901" sldId="257"/>
            <ac:cxnSpMk id="260" creationId="{CA2EEAFD-6C66-45E4-8914-BDF219C28C77}"/>
          </ac:cxnSpMkLst>
        </pc:cxnChg>
        <pc:cxnChg chg="del">
          <ac:chgData name="" userId="82d66b37a8a9f9dd" providerId="LiveId" clId="{49E7A9F5-7F75-4A86-905E-1331AB9D9D25}" dt="2019-05-05T12:07:55.499" v="682" actId="478"/>
          <ac:cxnSpMkLst>
            <pc:docMk/>
            <pc:sldMk cId="2776555901" sldId="257"/>
            <ac:cxnSpMk id="283" creationId="{571EDE85-35BF-4BC6-A384-D2B066D37624}"/>
          </ac:cxnSpMkLst>
        </pc:cxnChg>
        <pc:cxnChg chg="mod">
          <ac:chgData name="" userId="82d66b37a8a9f9dd" providerId="LiveId" clId="{49E7A9F5-7F75-4A86-905E-1331AB9D9D25}" dt="2019-05-05T12:23:25.844" v="741" actId="1076"/>
          <ac:cxnSpMkLst>
            <pc:docMk/>
            <pc:sldMk cId="2776555901" sldId="257"/>
            <ac:cxnSpMk id="321" creationId="{9F02B070-B553-4DC6-B198-5AC3C66046F5}"/>
          </ac:cxnSpMkLst>
        </pc:cxnChg>
        <pc:cxnChg chg="mod">
          <ac:chgData name="" userId="82d66b37a8a9f9dd" providerId="LiveId" clId="{49E7A9F5-7F75-4A86-905E-1331AB9D9D25}" dt="2019-05-05T12:23:25.844" v="741" actId="1076"/>
          <ac:cxnSpMkLst>
            <pc:docMk/>
            <pc:sldMk cId="2776555901" sldId="257"/>
            <ac:cxnSpMk id="324" creationId="{DBA3F5D3-D009-4659-92E5-F738F25A3EFF}"/>
          </ac:cxnSpMkLst>
        </pc:cxnChg>
        <pc:cxnChg chg="del">
          <ac:chgData name="" userId="82d66b37a8a9f9dd" providerId="LiveId" clId="{49E7A9F5-7F75-4A86-905E-1331AB9D9D25}" dt="2019-05-05T12:06:20.931" v="658" actId="478"/>
          <ac:cxnSpMkLst>
            <pc:docMk/>
            <pc:sldMk cId="2776555901" sldId="257"/>
            <ac:cxnSpMk id="361" creationId="{4C55F6CA-DBB2-498E-8F79-1B63F461B166}"/>
          </ac:cxnSpMkLst>
        </pc:cxnChg>
        <pc:cxnChg chg="mod">
          <ac:chgData name="" userId="82d66b37a8a9f9dd" providerId="LiveId" clId="{49E7A9F5-7F75-4A86-905E-1331AB9D9D25}" dt="2019-05-05T12:09:06.411" v="701" actId="1076"/>
          <ac:cxnSpMkLst>
            <pc:docMk/>
            <pc:sldMk cId="2776555901" sldId="257"/>
            <ac:cxnSpMk id="378" creationId="{73911C7D-ECB2-497F-B0B5-435120C776F8}"/>
          </ac:cxnSpMkLst>
        </pc:cxnChg>
        <pc:cxnChg chg="del">
          <ac:chgData name="" userId="82d66b37a8a9f9dd" providerId="LiveId" clId="{49E7A9F5-7F75-4A86-905E-1331AB9D9D25}" dt="2019-05-05T12:06:14.828" v="656" actId="478"/>
          <ac:cxnSpMkLst>
            <pc:docMk/>
            <pc:sldMk cId="2776555901" sldId="257"/>
            <ac:cxnSpMk id="388" creationId="{69128049-1104-4CA6-ABE6-4151D955DC37}"/>
          </ac:cxnSpMkLst>
        </pc:cxnChg>
        <pc:cxnChg chg="mod">
          <ac:chgData name="" userId="82d66b37a8a9f9dd" providerId="LiveId" clId="{49E7A9F5-7F75-4A86-905E-1331AB9D9D25}" dt="2019-05-05T12:22:33.933" v="731" actId="14100"/>
          <ac:cxnSpMkLst>
            <pc:docMk/>
            <pc:sldMk cId="2776555901" sldId="257"/>
            <ac:cxnSpMk id="402" creationId="{BFD94BA7-6AF3-4CDE-ADEF-0BD305F557DE}"/>
          </ac:cxnSpMkLst>
        </pc:cxnChg>
        <pc:cxnChg chg="mod">
          <ac:chgData name="" userId="82d66b37a8a9f9dd" providerId="LiveId" clId="{49E7A9F5-7F75-4A86-905E-1331AB9D9D25}" dt="2019-05-05T12:22:27.539" v="729" actId="14100"/>
          <ac:cxnSpMkLst>
            <pc:docMk/>
            <pc:sldMk cId="2776555901" sldId="257"/>
            <ac:cxnSpMk id="409" creationId="{29F1C5C1-59E1-48F5-A3F2-1B263EA71A58}"/>
          </ac:cxnSpMkLst>
        </pc:cxnChg>
        <pc:cxnChg chg="mod">
          <ac:chgData name="" userId="82d66b37a8a9f9dd" providerId="LiveId" clId="{49E7A9F5-7F75-4A86-905E-1331AB9D9D25}" dt="2019-05-05T12:25:48.025" v="767" actId="14100"/>
          <ac:cxnSpMkLst>
            <pc:docMk/>
            <pc:sldMk cId="2776555901" sldId="257"/>
            <ac:cxnSpMk id="423" creationId="{F1C2644B-5FD0-4181-AB19-952A71E9A646}"/>
          </ac:cxnSpMkLst>
        </pc:cxnChg>
        <pc:cxnChg chg="mod">
          <ac:chgData name="" userId="82d66b37a8a9f9dd" providerId="LiveId" clId="{49E7A9F5-7F75-4A86-905E-1331AB9D9D25}" dt="2019-05-05T12:23:09.791" v="739" actId="14100"/>
          <ac:cxnSpMkLst>
            <pc:docMk/>
            <pc:sldMk cId="2776555901" sldId="257"/>
            <ac:cxnSpMk id="428" creationId="{2D1DBEF6-7CD2-4B14-BEEE-0E85C1247829}"/>
          </ac:cxnSpMkLst>
        </pc:cxnChg>
      </pc:sldChg>
      <pc:sldChg chg="addSp delSp add del">
        <pc:chgData name="" userId="82d66b37a8a9f9dd" providerId="LiveId" clId="{49E7A9F5-7F75-4A86-905E-1331AB9D9D25}" dt="2019-05-05T12:05:55.752" v="653"/>
        <pc:sldMkLst>
          <pc:docMk/>
          <pc:sldMk cId="3965993848" sldId="257"/>
        </pc:sldMkLst>
        <pc:spChg chg="add del">
          <ac:chgData name="" userId="82d66b37a8a9f9dd" providerId="LiveId" clId="{49E7A9F5-7F75-4A86-905E-1331AB9D9D25}" dt="2019-05-05T12:05:55.333" v="652" actId="478"/>
          <ac:spMkLst>
            <pc:docMk/>
            <pc:sldMk cId="3965993848" sldId="257"/>
            <ac:spMk id="2" creationId="{5F8F1FC7-DA7E-4AB5-BD1C-873BA75BAC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C2868-3FF9-4810-A0FE-9922350FE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E33D0-65AD-4187-88A0-C7FE17BCF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195B7-B060-48B3-AE2B-88238624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3EA1F-B4A0-4605-9800-46CF24D9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963B-C7AC-47B8-8466-9BF1C2FE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5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35D51-B0C1-414F-B333-1CD2886EB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5656A-E5D2-4E7E-9C80-CED28ABA3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2090-170B-4F94-B6DA-E524C520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43FEC-0D8C-4D4D-B869-9E77D456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0B0CA-2F06-4325-AD59-973142FFF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355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8DD317-78AE-42A0-9CC7-541374E8A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12A22-D01D-40A7-9160-8749396BC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F2F4D-2F08-44CB-B662-E93B273F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8A9-FFAE-4126-B982-FF79DC29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BD26F-48EB-4143-A8C7-40B5DED1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21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72A99-6355-4CF9-88F8-4A45D5FD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E2A5B-CC50-4AF7-A8CA-55675C738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17174-8D37-498B-AEB1-04745F61C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F3B69-6798-4949-B95E-719C5012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6E330-9C0A-42B6-9DE7-4D821BFF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A4741-305D-4BAD-B794-C4896742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1CD4-BDDB-46BA-B706-4E464127B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DCF62-24B9-4DEA-8DC0-3CECC4D2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AACC7-D72B-4719-BE58-459A9551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EB69D-E296-43A8-B567-2AB8D552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51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FF21C-D531-4D00-AE4F-F4BC4756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DBFB4-4296-492C-8FB7-8DDE39F2F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AFC53-7244-4FAE-9FB0-DD0D1EB3A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166E2-8B72-412F-AB2C-AC3F98FB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19009-3260-453A-A7A7-92C8EAAA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4871F-6951-4A39-B7B6-24E8143A2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9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286-E3B2-40FC-9BC1-613FEA0F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3F719-EE33-4F8B-AB1B-9432D9D1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6DA92-D66B-475D-9DCC-B9FDD193F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1EE22-A0CB-44AD-90BE-9D43C88F5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CAFE5-A649-413F-A2EE-A947A6E4A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798902-E220-45CF-8437-27330157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7844B7-9D2C-4C86-889A-DA5714D6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4FF15-A8DD-4DE5-8265-B553D3F3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99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DBFD-4E48-4E64-96E5-2AFCB767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2B5E8-DC96-4EFE-A732-B247D601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D9DAB-85D5-46B8-8F2E-8B8074F9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F071D-084E-4DA5-8DA3-E68AAD25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373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E94033-C369-42CB-8165-08386902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0B6B65-6650-4040-994B-166FE8493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CFEBD-AE5D-45F9-935E-AC94D43D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84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2BA93-FF60-4534-BDF8-66608A47F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8E177-BA4F-456E-80B7-8F640C1F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4298C-1036-47FE-A886-34A68D4A2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8B605-B356-47AF-8FD1-2F424FC7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01AB-9BFE-483F-8866-89A726CD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18CCB-498A-447E-A302-FF93ED58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724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1BB9D-D70C-463B-A16B-A7FC862A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6E640F-52A6-4EF3-99F1-F582F95E3C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3A119-33CA-4F87-85E5-6F5658835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C8340-F2D9-4426-9F53-04F1C8AA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6BEF6-A8E5-4A01-AB2E-52F6A545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E77DA-7661-48EE-AFC8-1BEC4BCB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16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EDA2-0209-4683-9447-2C1BD6009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A7120-1D24-412D-9CFB-F099BD0BB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60632-56FA-4F87-8B01-0CF8F0DD5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BDBAE-E8D8-42A4-96E4-919FBF899C0C}" type="datetimeFigureOut">
              <a:rPr lang="fi-FI" smtClean="0"/>
              <a:t>4.5.2019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C2651-D35E-4981-921D-1FEADD86B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3B199-1E10-4281-BD3B-A58D64653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84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8.png"/><Relationship Id="rId18" Type="http://schemas.openxmlformats.org/officeDocument/2006/relationships/image" Target="../media/image13.png"/><Relationship Id="rId26" Type="http://schemas.openxmlformats.org/officeDocument/2006/relationships/image" Target="../media/image30.png"/><Relationship Id="rId3" Type="http://schemas.openxmlformats.org/officeDocument/2006/relationships/image" Target="../media/image1.png"/><Relationship Id="rId21" Type="http://schemas.openxmlformats.org/officeDocument/2006/relationships/image" Target="../media/image16.png"/><Relationship Id="rId7" Type="http://schemas.openxmlformats.org/officeDocument/2006/relationships/image" Target="../media/image5.png"/><Relationship Id="rId12" Type="http://schemas.openxmlformats.org/officeDocument/2006/relationships/image" Target="../media/image27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image" Target="../media/image25.png"/><Relationship Id="rId16" Type="http://schemas.openxmlformats.org/officeDocument/2006/relationships/image" Target="../media/image12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24" Type="http://schemas.openxmlformats.org/officeDocument/2006/relationships/image" Target="../media/image29.png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openxmlformats.org/officeDocument/2006/relationships/image" Target="../media/image21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26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9941057D-5FE6-450D-9387-3CA9547D5C63}"/>
              </a:ext>
            </a:extLst>
          </p:cNvPr>
          <p:cNvCxnSpPr>
            <a:cxnSpLocks/>
          </p:cNvCxnSpPr>
          <p:nvPr/>
        </p:nvCxnSpPr>
        <p:spPr>
          <a:xfrm>
            <a:off x="1305027" y="3541589"/>
            <a:ext cx="63575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A136E42-FEB3-406C-94FA-0207A54025D0}"/>
              </a:ext>
            </a:extLst>
          </p:cNvPr>
          <p:cNvCxnSpPr>
            <a:cxnSpLocks/>
          </p:cNvCxnSpPr>
          <p:nvPr/>
        </p:nvCxnSpPr>
        <p:spPr>
          <a:xfrm flipV="1">
            <a:off x="1891635" y="4245146"/>
            <a:ext cx="9517" cy="4587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1B7ED6C7-A62D-4296-A333-A4D0FCE72693}"/>
              </a:ext>
            </a:extLst>
          </p:cNvPr>
          <p:cNvCxnSpPr>
            <a:cxnSpLocks/>
          </p:cNvCxnSpPr>
          <p:nvPr/>
        </p:nvCxnSpPr>
        <p:spPr>
          <a:xfrm>
            <a:off x="2658785" y="2725067"/>
            <a:ext cx="1462376" cy="582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C97E19A-ED0E-433E-9520-9F1C8CE8753A}"/>
              </a:ext>
            </a:extLst>
          </p:cNvPr>
          <p:cNvCxnSpPr>
            <a:cxnSpLocks/>
          </p:cNvCxnSpPr>
          <p:nvPr/>
        </p:nvCxnSpPr>
        <p:spPr>
          <a:xfrm>
            <a:off x="944414" y="3531866"/>
            <a:ext cx="5219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1F81B3AF-5F42-444C-B23A-BC7BF2D8C404}"/>
              </a:ext>
            </a:extLst>
          </p:cNvPr>
          <p:cNvCxnSpPr>
            <a:cxnSpLocks/>
          </p:cNvCxnSpPr>
          <p:nvPr/>
        </p:nvCxnSpPr>
        <p:spPr>
          <a:xfrm flipH="1" flipV="1">
            <a:off x="6705215" y="3319590"/>
            <a:ext cx="11004" cy="321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67DF2555-95B9-407F-8389-A9E5DEA6FD7D}"/>
              </a:ext>
            </a:extLst>
          </p:cNvPr>
          <p:cNvCxnSpPr>
            <a:cxnSpLocks/>
          </p:cNvCxnSpPr>
          <p:nvPr/>
        </p:nvCxnSpPr>
        <p:spPr>
          <a:xfrm flipH="1" flipV="1">
            <a:off x="5129415" y="3312268"/>
            <a:ext cx="11004" cy="329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794FA45-F271-4657-8C82-47960868D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762" y="941281"/>
            <a:ext cx="1049976" cy="5606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72028D-A0CE-4BB1-9014-47A2F760A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41" y="3412952"/>
            <a:ext cx="552450" cy="685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83025E-5F8F-48E3-9D1E-AFACC465FE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554" y="2929405"/>
            <a:ext cx="619125" cy="4286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0AA1A7-E38C-48A6-B912-FD5C3B638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037" y="4267933"/>
            <a:ext cx="413318" cy="42862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024ED85-2C5C-41C9-8AEC-74F3C8342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5739257" y="4268460"/>
            <a:ext cx="266700" cy="6286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2DD616-4A7D-46A8-84F5-672708C32F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862900" y="4313311"/>
            <a:ext cx="276225" cy="561975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7480AF6E-43F7-4EF2-83A5-228B9115B058}"/>
              </a:ext>
            </a:extLst>
          </p:cNvPr>
          <p:cNvGrpSpPr/>
          <p:nvPr/>
        </p:nvGrpSpPr>
        <p:grpSpPr>
          <a:xfrm>
            <a:off x="6396995" y="3399175"/>
            <a:ext cx="930063" cy="638215"/>
            <a:chOff x="3749289" y="4161295"/>
            <a:chExt cx="930063" cy="63821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3BBA948-7799-4D4F-9C15-735B99CE6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776540" y="4161295"/>
              <a:ext cx="895350" cy="4572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C965629-8D85-409D-9BA6-B4ADEACFEE5C}"/>
                </a:ext>
              </a:extLst>
            </p:cNvPr>
            <p:cNvSpPr txBox="1"/>
            <p:nvPr/>
          </p:nvSpPr>
          <p:spPr>
            <a:xfrm>
              <a:off x="3749289" y="4537900"/>
              <a:ext cx="9300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RAY-215 DSC</a:t>
              </a:r>
              <a:endParaRPr lang="fi-FI" sz="11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B66C9A5-B6DE-4CC4-A39F-46BD0532EFD5}"/>
              </a:ext>
            </a:extLst>
          </p:cNvPr>
          <p:cNvGrpSpPr/>
          <p:nvPr/>
        </p:nvGrpSpPr>
        <p:grpSpPr>
          <a:xfrm>
            <a:off x="5663625" y="3358030"/>
            <a:ext cx="670377" cy="718700"/>
            <a:chOff x="3903158" y="2572943"/>
            <a:chExt cx="670377" cy="71870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9BC7125-FC80-44CE-B83E-2CDFAF0BF482}"/>
                </a:ext>
              </a:extLst>
            </p:cNvPr>
            <p:cNvSpPr txBox="1"/>
            <p:nvPr/>
          </p:nvSpPr>
          <p:spPr>
            <a:xfrm>
              <a:off x="3935915" y="3030033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AIS-650</a:t>
              </a:r>
              <a:endParaRPr lang="fi-FI" sz="1100" dirty="0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1068AD78-D181-4F1C-A92F-F6860AD35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903158" y="2572943"/>
              <a:ext cx="670377" cy="511162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5FE0EB0-A038-4C2F-B1D6-C6698A778CBA}"/>
              </a:ext>
            </a:extLst>
          </p:cNvPr>
          <p:cNvGrpSpPr/>
          <p:nvPr/>
        </p:nvGrpSpPr>
        <p:grpSpPr>
          <a:xfrm>
            <a:off x="1233722" y="3208242"/>
            <a:ext cx="676788" cy="783926"/>
            <a:chOff x="2134304" y="3217541"/>
            <a:chExt cx="676788" cy="783926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97B47EB-9E9B-4D76-AB7F-21156EA34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16200000">
              <a:off x="2157050" y="3254967"/>
              <a:ext cx="566739" cy="491887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1E5065E-339E-472A-8853-BECE2EDC2748}"/>
                </a:ext>
              </a:extLst>
            </p:cNvPr>
            <p:cNvSpPr txBox="1"/>
            <p:nvPr/>
          </p:nvSpPr>
          <p:spPr>
            <a:xfrm>
              <a:off x="2134304" y="3739857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ST4000+</a:t>
              </a:r>
              <a:endParaRPr lang="fi-FI" sz="11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02DCDDD-0470-45CF-BF18-5EF08715A062}"/>
              </a:ext>
            </a:extLst>
          </p:cNvPr>
          <p:cNvGrpSpPr/>
          <p:nvPr/>
        </p:nvGrpSpPr>
        <p:grpSpPr>
          <a:xfrm>
            <a:off x="1978594" y="2359566"/>
            <a:ext cx="830382" cy="746060"/>
            <a:chOff x="2134304" y="2284734"/>
            <a:chExt cx="830382" cy="746060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B6532D83-EFDE-4AF6-B433-A968025B0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134304" y="2284734"/>
              <a:ext cx="830382" cy="543790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7204E44-0E4D-45A4-8764-C757DFB6C29B}"/>
                </a:ext>
              </a:extLst>
            </p:cNvPr>
            <p:cNvSpPr txBox="1"/>
            <p:nvPr/>
          </p:nvSpPr>
          <p:spPr>
            <a:xfrm>
              <a:off x="2339083" y="2769184"/>
              <a:ext cx="3914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eS7</a:t>
              </a:r>
              <a:endParaRPr lang="fi-FI" sz="1100" dirty="0"/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2F9C4994-7C94-4292-A318-84646C89D05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35557" y="5944557"/>
            <a:ext cx="839972" cy="4572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605EE258-CC79-4B53-BA71-1ADFF5D95641}"/>
              </a:ext>
            </a:extLst>
          </p:cNvPr>
          <p:cNvSpPr txBox="1"/>
          <p:nvPr/>
        </p:nvSpPr>
        <p:spPr>
          <a:xfrm>
            <a:off x="1405114" y="6512917"/>
            <a:ext cx="1292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Steering Pedestal</a:t>
            </a:r>
            <a:endParaRPr lang="fi-FI" sz="1100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2F58775-BEF6-42EE-9A79-A596B9C1EBF7}"/>
              </a:ext>
            </a:extLst>
          </p:cNvPr>
          <p:cNvGrpSpPr/>
          <p:nvPr/>
        </p:nvGrpSpPr>
        <p:grpSpPr>
          <a:xfrm>
            <a:off x="5249055" y="1174831"/>
            <a:ext cx="410690" cy="619546"/>
            <a:chOff x="4105900" y="2543333"/>
            <a:chExt cx="410690" cy="619546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2A7B7737-3F10-4079-9872-16A3D6E56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105900" y="2543333"/>
              <a:ext cx="381259" cy="400739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A2846A1-F576-45D2-A12F-D58FD2784903}"/>
                </a:ext>
              </a:extLst>
            </p:cNvPr>
            <p:cNvSpPr txBox="1"/>
            <p:nvPr/>
          </p:nvSpPr>
          <p:spPr>
            <a:xfrm>
              <a:off x="4105900" y="2901269"/>
              <a:ext cx="41069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GPS</a:t>
              </a:r>
              <a:endParaRPr lang="fi-FI" sz="1100" dirty="0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0784644A-636A-4FE5-A932-B54ADD840C48}"/>
              </a:ext>
            </a:extLst>
          </p:cNvPr>
          <p:cNvSpPr txBox="1"/>
          <p:nvPr/>
        </p:nvSpPr>
        <p:spPr>
          <a:xfrm>
            <a:off x="3672496" y="6094168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12V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F52A6F8-2B6F-40BF-9EED-97842FB20A00}"/>
              </a:ext>
            </a:extLst>
          </p:cNvPr>
          <p:cNvCxnSpPr>
            <a:cxnSpLocks/>
          </p:cNvCxnSpPr>
          <p:nvPr/>
        </p:nvCxnSpPr>
        <p:spPr>
          <a:xfrm>
            <a:off x="1637007" y="4251607"/>
            <a:ext cx="2669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BFF0A8E-56B3-46F5-B3FA-25B8F0494375}"/>
              </a:ext>
            </a:extLst>
          </p:cNvPr>
          <p:cNvCxnSpPr>
            <a:cxnSpLocks/>
          </p:cNvCxnSpPr>
          <p:nvPr/>
        </p:nvCxnSpPr>
        <p:spPr>
          <a:xfrm flipH="1">
            <a:off x="4323095" y="2829752"/>
            <a:ext cx="24742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FD0A84B-9B15-4AF7-8C6C-D278CEFB5607}"/>
              </a:ext>
            </a:extLst>
          </p:cNvPr>
          <p:cNvCxnSpPr>
            <a:cxnSpLocks/>
          </p:cNvCxnSpPr>
          <p:nvPr/>
        </p:nvCxnSpPr>
        <p:spPr>
          <a:xfrm flipV="1">
            <a:off x="4319199" y="2829752"/>
            <a:ext cx="14269" cy="3100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3AD70A1-6951-4FA3-AA47-AE14E70EDB89}"/>
              </a:ext>
            </a:extLst>
          </p:cNvPr>
          <p:cNvCxnSpPr>
            <a:cxnSpLocks/>
          </p:cNvCxnSpPr>
          <p:nvPr/>
        </p:nvCxnSpPr>
        <p:spPr>
          <a:xfrm flipV="1">
            <a:off x="6797322" y="2814191"/>
            <a:ext cx="0" cy="6518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E197A67-CA6A-4FA7-9F8D-341CC164E0F4}"/>
              </a:ext>
            </a:extLst>
          </p:cNvPr>
          <p:cNvCxnSpPr>
            <a:cxnSpLocks/>
          </p:cNvCxnSpPr>
          <p:nvPr/>
        </p:nvCxnSpPr>
        <p:spPr>
          <a:xfrm>
            <a:off x="1420408" y="3906585"/>
            <a:ext cx="0" cy="21510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30AB653-8517-4E7A-B476-9A55EF720D9A}"/>
              </a:ext>
            </a:extLst>
          </p:cNvPr>
          <p:cNvCxnSpPr>
            <a:cxnSpLocks/>
          </p:cNvCxnSpPr>
          <p:nvPr/>
        </p:nvCxnSpPr>
        <p:spPr>
          <a:xfrm flipH="1">
            <a:off x="1420408" y="6057679"/>
            <a:ext cx="261913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CD1CFAD-4BDF-4B01-91BC-6A1BCC82474F}"/>
              </a:ext>
            </a:extLst>
          </p:cNvPr>
          <p:cNvCxnSpPr>
            <a:cxnSpLocks/>
          </p:cNvCxnSpPr>
          <p:nvPr/>
        </p:nvCxnSpPr>
        <p:spPr>
          <a:xfrm flipV="1">
            <a:off x="4583476" y="4449434"/>
            <a:ext cx="1080149" cy="2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94">
            <a:extLst>
              <a:ext uri="{FF2B5EF4-FFF2-40B4-BE49-F238E27FC236}">
                <a16:creationId xmlns:a16="http://schemas.microsoft.com/office/drawing/2014/main" id="{7D2E5F54-A04E-4C4A-85C4-262B4EE30B53}"/>
              </a:ext>
            </a:extLst>
          </p:cNvPr>
          <p:cNvSpPr/>
          <p:nvPr/>
        </p:nvSpPr>
        <p:spPr>
          <a:xfrm>
            <a:off x="4075570" y="4255767"/>
            <a:ext cx="474779" cy="416606"/>
          </a:xfrm>
          <a:prstGeom prst="arc">
            <a:avLst>
              <a:gd name="adj1" fmla="val 10789012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3585AF9-1C1F-4BA7-ADFA-67176CD8756D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77679" y="3143718"/>
            <a:ext cx="309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70D1259-965E-4150-AC87-090E12CEE29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629355" y="4482246"/>
            <a:ext cx="4704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00A991B-9E98-4FA1-B552-7E184294431B}"/>
              </a:ext>
            </a:extLst>
          </p:cNvPr>
          <p:cNvCxnSpPr>
            <a:cxnSpLocks/>
          </p:cNvCxnSpPr>
          <p:nvPr/>
        </p:nvCxnSpPr>
        <p:spPr>
          <a:xfrm flipV="1">
            <a:off x="1099796" y="3135532"/>
            <a:ext cx="0" cy="271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96456FF1-9BEB-4CE3-86C3-C896C8E70685}"/>
              </a:ext>
            </a:extLst>
          </p:cNvPr>
          <p:cNvCxnSpPr>
            <a:cxnSpLocks/>
          </p:cNvCxnSpPr>
          <p:nvPr/>
        </p:nvCxnSpPr>
        <p:spPr>
          <a:xfrm flipV="1">
            <a:off x="1099796" y="3687601"/>
            <a:ext cx="0" cy="7764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7D348E0-7CC6-431C-A711-60DABC7FBA69}"/>
              </a:ext>
            </a:extLst>
          </p:cNvPr>
          <p:cNvCxnSpPr>
            <a:cxnSpLocks/>
          </p:cNvCxnSpPr>
          <p:nvPr/>
        </p:nvCxnSpPr>
        <p:spPr>
          <a:xfrm>
            <a:off x="1099796" y="3429000"/>
            <a:ext cx="2107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FEFCE468-AA0F-4BAF-A110-B68C24340099}"/>
              </a:ext>
            </a:extLst>
          </p:cNvPr>
          <p:cNvCxnSpPr>
            <a:cxnSpLocks/>
          </p:cNvCxnSpPr>
          <p:nvPr/>
        </p:nvCxnSpPr>
        <p:spPr>
          <a:xfrm>
            <a:off x="1091474" y="3687601"/>
            <a:ext cx="2190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27C30B7-AC40-44BC-80D2-0009CBD23C10}"/>
              </a:ext>
            </a:extLst>
          </p:cNvPr>
          <p:cNvCxnSpPr>
            <a:cxnSpLocks/>
          </p:cNvCxnSpPr>
          <p:nvPr/>
        </p:nvCxnSpPr>
        <p:spPr>
          <a:xfrm>
            <a:off x="2627052" y="737906"/>
            <a:ext cx="5565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ED5736D5-7A7B-4417-A871-1F5A4C13CCC8}"/>
              </a:ext>
            </a:extLst>
          </p:cNvPr>
          <p:cNvSpPr txBox="1"/>
          <p:nvPr/>
        </p:nvSpPr>
        <p:spPr>
          <a:xfrm>
            <a:off x="3183582" y="607101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12V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9E07378-7EE9-45AE-8051-0D794A1F490F}"/>
              </a:ext>
            </a:extLst>
          </p:cNvPr>
          <p:cNvCxnSpPr>
            <a:cxnSpLocks/>
          </p:cNvCxnSpPr>
          <p:nvPr/>
        </p:nvCxnSpPr>
        <p:spPr>
          <a:xfrm>
            <a:off x="2613797" y="990223"/>
            <a:ext cx="6357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E81BF53-6CE3-4F7B-8574-4EE6B289D5FE}"/>
              </a:ext>
            </a:extLst>
          </p:cNvPr>
          <p:cNvSpPr txBox="1"/>
          <p:nvPr/>
        </p:nvSpPr>
        <p:spPr>
          <a:xfrm>
            <a:off x="3225605" y="859418"/>
            <a:ext cx="635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Signal</a:t>
            </a:r>
            <a:endParaRPr lang="fi-FI" sz="1100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0031C24-2AC9-4C2E-8B76-740278E3BAFD}"/>
              </a:ext>
            </a:extLst>
          </p:cNvPr>
          <p:cNvCxnSpPr>
            <a:cxnSpLocks/>
          </p:cNvCxnSpPr>
          <p:nvPr/>
        </p:nvCxnSpPr>
        <p:spPr>
          <a:xfrm>
            <a:off x="2613797" y="1225588"/>
            <a:ext cx="6357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C1DE1763-4FE6-4AF1-A397-E06947F388A3}"/>
              </a:ext>
            </a:extLst>
          </p:cNvPr>
          <p:cNvSpPr txBox="1"/>
          <p:nvPr/>
        </p:nvSpPr>
        <p:spPr>
          <a:xfrm>
            <a:off x="3225605" y="1094783"/>
            <a:ext cx="1093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 ng spur</a:t>
            </a:r>
            <a:endParaRPr lang="fi-FI" sz="1100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0C9E4BB-8D3F-4B46-8AC4-2B9CECB1DA8F}"/>
              </a:ext>
            </a:extLst>
          </p:cNvPr>
          <p:cNvCxnSpPr>
            <a:cxnSpLocks/>
          </p:cNvCxnSpPr>
          <p:nvPr/>
        </p:nvCxnSpPr>
        <p:spPr>
          <a:xfrm>
            <a:off x="2649478" y="1697594"/>
            <a:ext cx="63575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3BAAE856-A26E-4749-AB38-E9D2FE7A103E}"/>
              </a:ext>
            </a:extLst>
          </p:cNvPr>
          <p:cNvSpPr txBox="1"/>
          <p:nvPr/>
        </p:nvSpPr>
        <p:spPr>
          <a:xfrm>
            <a:off x="3261286" y="1566789"/>
            <a:ext cx="635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</a:t>
            </a:r>
            <a:endParaRPr lang="fi-FI" sz="1100" dirty="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1E4C2FF-6FAD-4F2F-987C-29E8FA85B3DF}"/>
              </a:ext>
            </a:extLst>
          </p:cNvPr>
          <p:cNvCxnSpPr>
            <a:cxnSpLocks/>
          </p:cNvCxnSpPr>
          <p:nvPr/>
        </p:nvCxnSpPr>
        <p:spPr>
          <a:xfrm>
            <a:off x="2649478" y="1915482"/>
            <a:ext cx="635757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FE95CC75-C519-45B3-8183-4C5CF370EE60}"/>
              </a:ext>
            </a:extLst>
          </p:cNvPr>
          <p:cNvSpPr txBox="1"/>
          <p:nvPr/>
        </p:nvSpPr>
        <p:spPr>
          <a:xfrm>
            <a:off x="3261286" y="1784677"/>
            <a:ext cx="963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NMEA0183</a:t>
            </a:r>
            <a:endParaRPr lang="fi-FI" sz="11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14A6041-26C4-42A8-A3B5-0F62B733AC81}"/>
              </a:ext>
            </a:extLst>
          </p:cNvPr>
          <p:cNvCxnSpPr>
            <a:cxnSpLocks/>
          </p:cNvCxnSpPr>
          <p:nvPr/>
        </p:nvCxnSpPr>
        <p:spPr>
          <a:xfrm>
            <a:off x="5452563" y="3498016"/>
            <a:ext cx="2359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D93B194-1966-4C93-A5F2-AC4657F12EFB}"/>
              </a:ext>
            </a:extLst>
          </p:cNvPr>
          <p:cNvCxnSpPr>
            <a:cxnSpLocks/>
          </p:cNvCxnSpPr>
          <p:nvPr/>
        </p:nvCxnSpPr>
        <p:spPr>
          <a:xfrm>
            <a:off x="9126090" y="1461058"/>
            <a:ext cx="112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683711E-8AF9-4967-9D05-EF8A0E27C1B3}"/>
              </a:ext>
            </a:extLst>
          </p:cNvPr>
          <p:cNvCxnSpPr>
            <a:cxnSpLocks/>
          </p:cNvCxnSpPr>
          <p:nvPr/>
        </p:nvCxnSpPr>
        <p:spPr>
          <a:xfrm>
            <a:off x="9126090" y="1461058"/>
            <a:ext cx="24258" cy="33910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AEE83DA4-8EDB-4CDF-BA5E-2492A7285510}"/>
              </a:ext>
            </a:extLst>
          </p:cNvPr>
          <p:cNvCxnSpPr>
            <a:cxnSpLocks/>
          </p:cNvCxnSpPr>
          <p:nvPr/>
        </p:nvCxnSpPr>
        <p:spPr>
          <a:xfrm>
            <a:off x="1425980" y="3926080"/>
            <a:ext cx="0" cy="26173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0A2A677-D4C7-48B1-9616-C22E30DDBE20}"/>
              </a:ext>
            </a:extLst>
          </p:cNvPr>
          <p:cNvCxnSpPr>
            <a:cxnSpLocks/>
          </p:cNvCxnSpPr>
          <p:nvPr/>
        </p:nvCxnSpPr>
        <p:spPr>
          <a:xfrm flipH="1">
            <a:off x="1998549" y="3640026"/>
            <a:ext cx="2463" cy="80812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901AFBD-79B4-49F9-B7C9-A7231EA3D286}"/>
              </a:ext>
            </a:extLst>
          </p:cNvPr>
          <p:cNvCxnSpPr>
            <a:cxnSpLocks/>
          </p:cNvCxnSpPr>
          <p:nvPr/>
        </p:nvCxnSpPr>
        <p:spPr>
          <a:xfrm flipV="1">
            <a:off x="1802118" y="3640026"/>
            <a:ext cx="205155" cy="26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87C4AD5-AC31-409C-A920-96C712C3C22B}"/>
              </a:ext>
            </a:extLst>
          </p:cNvPr>
          <p:cNvCxnSpPr>
            <a:cxnSpLocks/>
          </p:cNvCxnSpPr>
          <p:nvPr/>
        </p:nvCxnSpPr>
        <p:spPr>
          <a:xfrm>
            <a:off x="673749" y="3926080"/>
            <a:ext cx="2706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6B977D83-E651-41A1-A4F5-FB4546C79AD4}"/>
              </a:ext>
            </a:extLst>
          </p:cNvPr>
          <p:cNvCxnSpPr>
            <a:cxnSpLocks/>
          </p:cNvCxnSpPr>
          <p:nvPr/>
        </p:nvCxnSpPr>
        <p:spPr>
          <a:xfrm flipV="1">
            <a:off x="944414" y="3531867"/>
            <a:ext cx="0" cy="394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F3EACAF1-619E-4ED4-9506-E1860838A5ED}"/>
              </a:ext>
            </a:extLst>
          </p:cNvPr>
          <p:cNvCxnSpPr>
            <a:cxnSpLocks/>
          </p:cNvCxnSpPr>
          <p:nvPr/>
        </p:nvCxnSpPr>
        <p:spPr>
          <a:xfrm>
            <a:off x="6907449" y="2740626"/>
            <a:ext cx="0" cy="86336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55" name="Picture 154">
            <a:extLst>
              <a:ext uri="{FF2B5EF4-FFF2-40B4-BE49-F238E27FC236}">
                <a16:creationId xmlns:a16="http://schemas.microsoft.com/office/drawing/2014/main" id="{B1ACF7FD-3143-4469-8664-7766D19E2DA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800000">
            <a:off x="3534635" y="4356345"/>
            <a:ext cx="416169" cy="28192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AB29C9B3-6C7C-4B87-BB22-FCDF3858BC32}"/>
              </a:ext>
            </a:extLst>
          </p:cNvPr>
          <p:cNvGrpSpPr/>
          <p:nvPr/>
        </p:nvGrpSpPr>
        <p:grpSpPr>
          <a:xfrm>
            <a:off x="2243293" y="3294748"/>
            <a:ext cx="1139646" cy="853611"/>
            <a:chOff x="6013623" y="4647801"/>
            <a:chExt cx="1139646" cy="853611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70B7F24-F1E3-4D37-AABF-F51376BF0ABE}"/>
                </a:ext>
              </a:extLst>
            </p:cNvPr>
            <p:cNvGrpSpPr/>
            <p:nvPr/>
          </p:nvGrpSpPr>
          <p:grpSpPr>
            <a:xfrm>
              <a:off x="6659223" y="4647801"/>
              <a:ext cx="494046" cy="853611"/>
              <a:chOff x="5930286" y="4477732"/>
              <a:chExt cx="494046" cy="853611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AD576322-F2EA-42F9-AEF6-684F31FAB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936612" y="4477732"/>
                <a:ext cx="470667" cy="497952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7E4DF8-FBA8-4515-B414-0B903B3105F3}"/>
                  </a:ext>
                </a:extLst>
              </p:cNvPr>
              <p:cNvSpPr txBox="1"/>
              <p:nvPr/>
            </p:nvSpPr>
            <p:spPr>
              <a:xfrm>
                <a:off x="5930286" y="4900456"/>
                <a:ext cx="49404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ST60 </a:t>
                </a:r>
              </a:p>
              <a:p>
                <a:r>
                  <a:rPr lang="en-US" sz="1100" dirty="0"/>
                  <a:t>wind</a:t>
                </a:r>
                <a:endParaRPr lang="fi-FI" sz="1100" dirty="0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176544B-BBFC-40E5-BB2A-99C981AE7AB3}"/>
                </a:ext>
              </a:extLst>
            </p:cNvPr>
            <p:cNvGrpSpPr/>
            <p:nvPr/>
          </p:nvGrpSpPr>
          <p:grpSpPr>
            <a:xfrm>
              <a:off x="6013623" y="4647801"/>
              <a:ext cx="564578" cy="846746"/>
              <a:chOff x="6196440" y="4449688"/>
              <a:chExt cx="564578" cy="846746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88F9E151-F6CF-4B9A-A8C1-60B36AEFB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216129" y="4449688"/>
                <a:ext cx="491313" cy="497952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2F7872-00BE-440A-83C3-1F422FAB1D39}"/>
                  </a:ext>
                </a:extLst>
              </p:cNvPr>
              <p:cNvSpPr txBox="1"/>
              <p:nvPr/>
            </p:nvSpPr>
            <p:spPr>
              <a:xfrm>
                <a:off x="6196440" y="4865547"/>
                <a:ext cx="56457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ST60 </a:t>
                </a:r>
              </a:p>
              <a:p>
                <a:r>
                  <a:rPr lang="en-US" sz="1100" dirty="0" err="1"/>
                  <a:t>tridata</a:t>
                </a:r>
                <a:endParaRPr lang="fi-FI" sz="1100" dirty="0"/>
              </a:p>
            </p:txBody>
          </p:sp>
        </p:grp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2D6DBDCB-AEB7-4398-AD1E-5C19DB40C7C7}"/>
                </a:ext>
              </a:extLst>
            </p:cNvPr>
            <p:cNvCxnSpPr>
              <a:cxnSpLocks/>
              <a:stCxn id="6" idx="3"/>
              <a:endCxn id="5" idx="1"/>
            </p:cNvCxnSpPr>
            <p:nvPr/>
          </p:nvCxnSpPr>
          <p:spPr>
            <a:xfrm>
              <a:off x="6524625" y="4896777"/>
              <a:ext cx="140924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C7F004F6-DE96-4218-BCB6-2E8CA95CB8DA}"/>
              </a:ext>
            </a:extLst>
          </p:cNvPr>
          <p:cNvCxnSpPr>
            <a:cxnSpLocks/>
            <a:stCxn id="51" idx="2"/>
            <a:endCxn id="168" idx="0"/>
          </p:cNvCxnSpPr>
          <p:nvPr/>
        </p:nvCxnSpPr>
        <p:spPr>
          <a:xfrm>
            <a:off x="5454400" y="1794377"/>
            <a:ext cx="3520" cy="32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86BDEB74-A448-4149-90A4-889F8CC307B3}"/>
              </a:ext>
            </a:extLst>
          </p:cNvPr>
          <p:cNvCxnSpPr>
            <a:cxnSpLocks/>
          </p:cNvCxnSpPr>
          <p:nvPr/>
        </p:nvCxnSpPr>
        <p:spPr>
          <a:xfrm>
            <a:off x="5452563" y="3007489"/>
            <a:ext cx="0" cy="51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 167">
            <a:extLst>
              <a:ext uri="{FF2B5EF4-FFF2-40B4-BE49-F238E27FC236}">
                <a16:creationId xmlns:a16="http://schemas.microsoft.com/office/drawing/2014/main" id="{951586BC-FE28-4EC1-849E-1D1DCBC5C922}"/>
              </a:ext>
            </a:extLst>
          </p:cNvPr>
          <p:cNvSpPr/>
          <p:nvPr/>
        </p:nvSpPr>
        <p:spPr>
          <a:xfrm rot="5400000">
            <a:off x="5250283" y="2121739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6466FBDB-19A2-46AA-BD5E-81FB13E826C1}"/>
              </a:ext>
            </a:extLst>
          </p:cNvPr>
          <p:cNvCxnSpPr>
            <a:cxnSpLocks/>
            <a:stCxn id="180" idx="2"/>
            <a:endCxn id="6" idx="1"/>
          </p:cNvCxnSpPr>
          <p:nvPr/>
        </p:nvCxnSpPr>
        <p:spPr>
          <a:xfrm>
            <a:off x="2185351" y="3540663"/>
            <a:ext cx="77631" cy="306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 179">
            <a:extLst>
              <a:ext uri="{FF2B5EF4-FFF2-40B4-BE49-F238E27FC236}">
                <a16:creationId xmlns:a16="http://schemas.microsoft.com/office/drawing/2014/main" id="{04090A16-38E9-404F-8C7E-F6127375CC0A}"/>
              </a:ext>
            </a:extLst>
          </p:cNvPr>
          <p:cNvSpPr/>
          <p:nvPr/>
        </p:nvSpPr>
        <p:spPr>
          <a:xfrm>
            <a:off x="1966253" y="3392459"/>
            <a:ext cx="219098" cy="296407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59AE9B43-A306-4682-8265-72C5594885A6}"/>
              </a:ext>
            </a:extLst>
          </p:cNvPr>
          <p:cNvCxnSpPr>
            <a:cxnSpLocks/>
          </p:cNvCxnSpPr>
          <p:nvPr/>
        </p:nvCxnSpPr>
        <p:spPr>
          <a:xfrm>
            <a:off x="2631178" y="1464494"/>
            <a:ext cx="635757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A35495-5B04-448E-9EEB-359B0B07A670}"/>
              </a:ext>
            </a:extLst>
          </p:cNvPr>
          <p:cNvSpPr txBox="1"/>
          <p:nvPr/>
        </p:nvSpPr>
        <p:spPr>
          <a:xfrm>
            <a:off x="3242986" y="1333689"/>
            <a:ext cx="1206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 ng backbone</a:t>
            </a:r>
            <a:endParaRPr lang="fi-FI" sz="1100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800671DB-6790-41B1-AC84-F1615E164342}"/>
              </a:ext>
            </a:extLst>
          </p:cNvPr>
          <p:cNvCxnSpPr>
            <a:cxnSpLocks/>
          </p:cNvCxnSpPr>
          <p:nvPr/>
        </p:nvCxnSpPr>
        <p:spPr>
          <a:xfrm>
            <a:off x="7963382" y="2290258"/>
            <a:ext cx="0" cy="4375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D30CE546-39A0-481E-82A1-AF7323AB6068}"/>
              </a:ext>
            </a:extLst>
          </p:cNvPr>
          <p:cNvCxnSpPr>
            <a:cxnSpLocks/>
          </p:cNvCxnSpPr>
          <p:nvPr/>
        </p:nvCxnSpPr>
        <p:spPr>
          <a:xfrm>
            <a:off x="3392139" y="2205657"/>
            <a:ext cx="0" cy="451682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F8C3F135-F882-40AC-B02F-7659D0BB186F}"/>
              </a:ext>
            </a:extLst>
          </p:cNvPr>
          <p:cNvSpPr txBox="1"/>
          <p:nvPr/>
        </p:nvSpPr>
        <p:spPr>
          <a:xfrm>
            <a:off x="5452563" y="6524501"/>
            <a:ext cx="1092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Nav Station</a:t>
            </a:r>
            <a:endParaRPr lang="fi-FI" sz="1100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A623E2D-51EA-4B9E-BB76-BF6B4E996FE6}"/>
              </a:ext>
            </a:extLst>
          </p:cNvPr>
          <p:cNvSpPr txBox="1"/>
          <p:nvPr/>
        </p:nvSpPr>
        <p:spPr>
          <a:xfrm>
            <a:off x="9163083" y="6512917"/>
            <a:ext cx="939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Mast Base</a:t>
            </a:r>
            <a:endParaRPr lang="fi-FI" sz="1100" dirty="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08A033BA-6874-40E8-9C2F-03DFE117AFDB}"/>
              </a:ext>
            </a:extLst>
          </p:cNvPr>
          <p:cNvCxnSpPr>
            <a:cxnSpLocks/>
          </p:cNvCxnSpPr>
          <p:nvPr/>
        </p:nvCxnSpPr>
        <p:spPr>
          <a:xfrm flipV="1">
            <a:off x="5762349" y="3875023"/>
            <a:ext cx="11543" cy="563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4D6FA542-7DAC-4465-93BB-1B575B69D859}"/>
              </a:ext>
            </a:extLst>
          </p:cNvPr>
          <p:cNvGrpSpPr/>
          <p:nvPr/>
        </p:nvGrpSpPr>
        <p:grpSpPr>
          <a:xfrm>
            <a:off x="5752399" y="2200751"/>
            <a:ext cx="838972" cy="504662"/>
            <a:chOff x="5614040" y="1813663"/>
            <a:chExt cx="1226149" cy="737558"/>
          </a:xfrm>
        </p:grpSpPr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ADB6B392-B528-49D8-8575-E7639F344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5658101" y="1813663"/>
              <a:ext cx="1126794" cy="381376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BB57D75F-31B8-447E-92D5-F77697A83653}"/>
                </a:ext>
              </a:extLst>
            </p:cNvPr>
            <p:cNvSpPr txBox="1"/>
            <p:nvPr/>
          </p:nvSpPr>
          <p:spPr>
            <a:xfrm>
              <a:off x="5614040" y="2168881"/>
              <a:ext cx="1226149" cy="382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MS-RA70N</a:t>
              </a:r>
              <a:endParaRPr lang="fi-FI" sz="1100" dirty="0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C8F70EED-F58E-486C-8C57-8BD70B0A6240}"/>
              </a:ext>
            </a:extLst>
          </p:cNvPr>
          <p:cNvGrpSpPr/>
          <p:nvPr/>
        </p:nvGrpSpPr>
        <p:grpSpPr>
          <a:xfrm>
            <a:off x="7316473" y="1478430"/>
            <a:ext cx="801570" cy="624764"/>
            <a:chOff x="7001979" y="1331272"/>
            <a:chExt cx="1234563" cy="922574"/>
          </a:xfrm>
        </p:grpSpPr>
        <p:pic>
          <p:nvPicPr>
            <p:cNvPr id="209" name="Picture 208">
              <a:extLst>
                <a:ext uri="{FF2B5EF4-FFF2-40B4-BE49-F238E27FC236}">
                  <a16:creationId xmlns:a16="http://schemas.microsoft.com/office/drawing/2014/main" id="{E51C5294-3CD7-4E83-A8A0-BF491C2DC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7445564" y="1331272"/>
              <a:ext cx="216127" cy="554920"/>
            </a:xfrm>
            <a:prstGeom prst="rect">
              <a:avLst/>
            </a:prstGeom>
          </p:spPr>
        </p:pic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070451C3-E996-45DD-9B1C-623D21AF939F}"/>
                </a:ext>
              </a:extLst>
            </p:cNvPr>
            <p:cNvSpPr txBox="1"/>
            <p:nvPr/>
          </p:nvSpPr>
          <p:spPr>
            <a:xfrm>
              <a:off x="7001979" y="1867533"/>
              <a:ext cx="1234563" cy="386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YDWG-02</a:t>
              </a:r>
              <a:endParaRPr lang="fi-FI" sz="1100" dirty="0"/>
            </a:p>
          </p:txBody>
        </p:sp>
      </p:grp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1C33EF69-2144-45F6-978D-50833ACFEED6}"/>
              </a:ext>
            </a:extLst>
          </p:cNvPr>
          <p:cNvCxnSpPr>
            <a:cxnSpLocks/>
          </p:cNvCxnSpPr>
          <p:nvPr/>
        </p:nvCxnSpPr>
        <p:spPr>
          <a:xfrm flipV="1">
            <a:off x="5861064" y="4105244"/>
            <a:ext cx="6154" cy="30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DF9AA7E9-FBFC-42F4-B3AA-E7C4D411BD01}"/>
              </a:ext>
            </a:extLst>
          </p:cNvPr>
          <p:cNvCxnSpPr>
            <a:cxnSpLocks/>
          </p:cNvCxnSpPr>
          <p:nvPr/>
        </p:nvCxnSpPr>
        <p:spPr>
          <a:xfrm>
            <a:off x="4573184" y="2740626"/>
            <a:ext cx="2331776" cy="720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0" name="Arc 219">
            <a:extLst>
              <a:ext uri="{FF2B5EF4-FFF2-40B4-BE49-F238E27FC236}">
                <a16:creationId xmlns:a16="http://schemas.microsoft.com/office/drawing/2014/main" id="{F2EAF1F5-A392-4D1D-A37A-A8FDB3BE4E9C}"/>
              </a:ext>
            </a:extLst>
          </p:cNvPr>
          <p:cNvSpPr/>
          <p:nvPr/>
        </p:nvSpPr>
        <p:spPr>
          <a:xfrm>
            <a:off x="4090171" y="2516874"/>
            <a:ext cx="474779" cy="416606"/>
          </a:xfrm>
          <a:prstGeom prst="arc">
            <a:avLst>
              <a:gd name="adj1" fmla="val 10789012"/>
              <a:gd name="adj2" fmla="val 0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ABF5FBF5-561D-4086-9C55-9137B775226F}"/>
              </a:ext>
            </a:extLst>
          </p:cNvPr>
          <p:cNvCxnSpPr>
            <a:cxnSpLocks/>
          </p:cNvCxnSpPr>
          <p:nvPr/>
        </p:nvCxnSpPr>
        <p:spPr>
          <a:xfrm flipV="1">
            <a:off x="7762847" y="1972389"/>
            <a:ext cx="15609" cy="2237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CED407A4-AEEE-4212-AE44-DCA516393586}"/>
              </a:ext>
            </a:extLst>
          </p:cNvPr>
          <p:cNvCxnSpPr>
            <a:cxnSpLocks/>
          </p:cNvCxnSpPr>
          <p:nvPr/>
        </p:nvCxnSpPr>
        <p:spPr>
          <a:xfrm flipV="1">
            <a:off x="7457119" y="2326766"/>
            <a:ext cx="0" cy="180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604AD0D3-9D07-46C0-820B-8D7946F985CD}"/>
              </a:ext>
            </a:extLst>
          </p:cNvPr>
          <p:cNvCxnSpPr>
            <a:cxnSpLocks/>
          </p:cNvCxnSpPr>
          <p:nvPr/>
        </p:nvCxnSpPr>
        <p:spPr>
          <a:xfrm flipV="1">
            <a:off x="5871085" y="4107587"/>
            <a:ext cx="1600123" cy="11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F7349134-A98C-48E4-98F7-255BCD21F0EE}"/>
              </a:ext>
            </a:extLst>
          </p:cNvPr>
          <p:cNvCxnSpPr>
            <a:cxnSpLocks/>
          </p:cNvCxnSpPr>
          <p:nvPr/>
        </p:nvCxnSpPr>
        <p:spPr>
          <a:xfrm flipV="1">
            <a:off x="5960161" y="4196648"/>
            <a:ext cx="6154" cy="30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E735BCE4-27C5-4BCC-B23E-F6A753100A52}"/>
              </a:ext>
            </a:extLst>
          </p:cNvPr>
          <p:cNvCxnSpPr>
            <a:cxnSpLocks/>
          </p:cNvCxnSpPr>
          <p:nvPr/>
        </p:nvCxnSpPr>
        <p:spPr>
          <a:xfrm flipV="1">
            <a:off x="5970182" y="4203694"/>
            <a:ext cx="1792990" cy="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19A2561-FAAC-448D-944D-CC5B10C7676F}"/>
              </a:ext>
            </a:extLst>
          </p:cNvPr>
          <p:cNvCxnSpPr>
            <a:cxnSpLocks/>
            <a:stCxn id="206" idx="3"/>
          </p:cNvCxnSpPr>
          <p:nvPr/>
        </p:nvCxnSpPr>
        <p:spPr>
          <a:xfrm flipV="1">
            <a:off x="6553537" y="2326766"/>
            <a:ext cx="873366" cy="4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F1823274-06EA-4BFC-887F-85E2244AE2F8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98814" y="2844016"/>
            <a:ext cx="0" cy="5140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Arc 304">
            <a:extLst>
              <a:ext uri="{FF2B5EF4-FFF2-40B4-BE49-F238E27FC236}">
                <a16:creationId xmlns:a16="http://schemas.microsoft.com/office/drawing/2014/main" id="{2A1C0337-7FC5-491F-83B0-3CCC2468EEB3}"/>
              </a:ext>
            </a:extLst>
          </p:cNvPr>
          <p:cNvSpPr/>
          <p:nvPr/>
        </p:nvSpPr>
        <p:spPr>
          <a:xfrm rot="5400000">
            <a:off x="5250283" y="2590883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1326CD09-3E70-41C3-8283-06001A5AC48B}"/>
              </a:ext>
            </a:extLst>
          </p:cNvPr>
          <p:cNvCxnSpPr>
            <a:cxnSpLocks/>
            <a:stCxn id="168" idx="2"/>
            <a:endCxn id="305" idx="0"/>
          </p:cNvCxnSpPr>
          <p:nvPr/>
        </p:nvCxnSpPr>
        <p:spPr>
          <a:xfrm flipH="1">
            <a:off x="5457920" y="2538345"/>
            <a:ext cx="666" cy="5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B599A134-5FCB-411F-9B5D-36F0929EBA24}"/>
              </a:ext>
            </a:extLst>
          </p:cNvPr>
          <p:cNvCxnSpPr>
            <a:cxnSpLocks/>
            <a:endCxn id="322" idx="0"/>
          </p:cNvCxnSpPr>
          <p:nvPr/>
        </p:nvCxnSpPr>
        <p:spPr>
          <a:xfrm>
            <a:off x="5043326" y="1760229"/>
            <a:ext cx="3520" cy="32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F02B070-B553-4DC6-B198-5AC3C66046F5}"/>
              </a:ext>
            </a:extLst>
          </p:cNvPr>
          <p:cNvCxnSpPr>
            <a:cxnSpLocks/>
          </p:cNvCxnSpPr>
          <p:nvPr/>
        </p:nvCxnSpPr>
        <p:spPr>
          <a:xfrm>
            <a:off x="5041489" y="2973341"/>
            <a:ext cx="0" cy="51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Arc 321">
            <a:extLst>
              <a:ext uri="{FF2B5EF4-FFF2-40B4-BE49-F238E27FC236}">
                <a16:creationId xmlns:a16="http://schemas.microsoft.com/office/drawing/2014/main" id="{D5278E34-556B-4317-BC87-8BB965EBA9F2}"/>
              </a:ext>
            </a:extLst>
          </p:cNvPr>
          <p:cNvSpPr/>
          <p:nvPr/>
        </p:nvSpPr>
        <p:spPr>
          <a:xfrm rot="5400000">
            <a:off x="4839209" y="2087591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3" name="Arc 322">
            <a:extLst>
              <a:ext uri="{FF2B5EF4-FFF2-40B4-BE49-F238E27FC236}">
                <a16:creationId xmlns:a16="http://schemas.microsoft.com/office/drawing/2014/main" id="{1416D4A3-C60E-442D-A2EA-F61E507A7C81}"/>
              </a:ext>
            </a:extLst>
          </p:cNvPr>
          <p:cNvSpPr/>
          <p:nvPr/>
        </p:nvSpPr>
        <p:spPr>
          <a:xfrm rot="5400000">
            <a:off x="4839209" y="255673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DBA3F5D3-D009-4659-92E5-F738F25A3EFF}"/>
              </a:ext>
            </a:extLst>
          </p:cNvPr>
          <p:cNvCxnSpPr>
            <a:cxnSpLocks/>
            <a:stCxn id="322" idx="2"/>
            <a:endCxn id="323" idx="0"/>
          </p:cNvCxnSpPr>
          <p:nvPr/>
        </p:nvCxnSpPr>
        <p:spPr>
          <a:xfrm flipH="1">
            <a:off x="5046846" y="2504197"/>
            <a:ext cx="666" cy="5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F73EC34A-1446-4505-B577-6564DB7AC31F}"/>
              </a:ext>
            </a:extLst>
          </p:cNvPr>
          <p:cNvCxnSpPr>
            <a:cxnSpLocks/>
          </p:cNvCxnSpPr>
          <p:nvPr/>
        </p:nvCxnSpPr>
        <p:spPr>
          <a:xfrm flipH="1" flipV="1">
            <a:off x="4868959" y="2844016"/>
            <a:ext cx="6570" cy="591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3FC2BDAD-1614-423F-9FDB-267393C26A0D}"/>
              </a:ext>
            </a:extLst>
          </p:cNvPr>
          <p:cNvCxnSpPr>
            <a:cxnSpLocks/>
            <a:stCxn id="318" idx="3"/>
            <a:endCxn id="31" idx="1"/>
          </p:cNvCxnSpPr>
          <p:nvPr/>
        </p:nvCxnSpPr>
        <p:spPr>
          <a:xfrm>
            <a:off x="5370752" y="3609631"/>
            <a:ext cx="292873" cy="3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6F75367E-6D8F-43CD-BD47-B9EB6C8AB5FB}"/>
              </a:ext>
            </a:extLst>
          </p:cNvPr>
          <p:cNvGrpSpPr/>
          <p:nvPr/>
        </p:nvGrpSpPr>
        <p:grpSpPr>
          <a:xfrm>
            <a:off x="4724696" y="3385408"/>
            <a:ext cx="646056" cy="674793"/>
            <a:chOff x="4724696" y="3385408"/>
            <a:chExt cx="646056" cy="674793"/>
          </a:xfrm>
        </p:grpSpPr>
        <p:pic>
          <p:nvPicPr>
            <p:cNvPr id="318" name="Picture 317">
              <a:extLst>
                <a:ext uri="{FF2B5EF4-FFF2-40B4-BE49-F238E27FC236}">
                  <a16:creationId xmlns:a16="http://schemas.microsoft.com/office/drawing/2014/main" id="{8901DE7D-80F2-4A20-9348-A51CF8EAF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4770720" y="3385408"/>
              <a:ext cx="600032" cy="448445"/>
            </a:xfrm>
            <a:prstGeom prst="rect">
              <a:avLst/>
            </a:prstGeom>
          </p:spPr>
        </p:pic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9108E427-2C9F-430D-9819-E2C4DEEA1D96}"/>
                </a:ext>
              </a:extLst>
            </p:cNvPr>
            <p:cNvSpPr txBox="1"/>
            <p:nvPr/>
          </p:nvSpPr>
          <p:spPr>
            <a:xfrm>
              <a:off x="4724696" y="3798591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AIS-100</a:t>
              </a:r>
            </a:p>
          </p:txBody>
        </p:sp>
      </p:grp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8FB24BD4-14CD-4DA5-A9BA-CA5219F5EF98}"/>
              </a:ext>
            </a:extLst>
          </p:cNvPr>
          <p:cNvCxnSpPr>
            <a:cxnSpLocks/>
            <a:endCxn id="339" idx="0"/>
          </p:cNvCxnSpPr>
          <p:nvPr/>
        </p:nvCxnSpPr>
        <p:spPr>
          <a:xfrm>
            <a:off x="5139795" y="3318291"/>
            <a:ext cx="106685" cy="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DE35518E-63E1-41B4-ADF2-6A9CDC72EC8B}"/>
              </a:ext>
            </a:extLst>
          </p:cNvPr>
          <p:cNvCxnSpPr>
            <a:cxnSpLocks/>
          </p:cNvCxnSpPr>
          <p:nvPr/>
        </p:nvCxnSpPr>
        <p:spPr>
          <a:xfrm>
            <a:off x="6254670" y="3318291"/>
            <a:ext cx="463320" cy="3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Arc 338">
            <a:extLst>
              <a:ext uri="{FF2B5EF4-FFF2-40B4-BE49-F238E27FC236}">
                <a16:creationId xmlns:a16="http://schemas.microsoft.com/office/drawing/2014/main" id="{0CC93B2A-8D5D-47D0-895C-418679A03E8B}"/>
              </a:ext>
            </a:extLst>
          </p:cNvPr>
          <p:cNvSpPr/>
          <p:nvPr/>
        </p:nvSpPr>
        <p:spPr>
          <a:xfrm>
            <a:off x="5246479" y="3109988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0" name="Arc 339">
            <a:extLst>
              <a:ext uri="{FF2B5EF4-FFF2-40B4-BE49-F238E27FC236}">
                <a16:creationId xmlns:a16="http://schemas.microsoft.com/office/drawing/2014/main" id="{F66494F4-20D7-4752-BBA1-5844318EB671}"/>
              </a:ext>
            </a:extLst>
          </p:cNvPr>
          <p:cNvSpPr/>
          <p:nvPr/>
        </p:nvSpPr>
        <p:spPr>
          <a:xfrm>
            <a:off x="5838064" y="310396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5F638472-7EEC-425F-A155-DACCB58C87A4}"/>
              </a:ext>
            </a:extLst>
          </p:cNvPr>
          <p:cNvCxnSpPr>
            <a:cxnSpLocks/>
          </p:cNvCxnSpPr>
          <p:nvPr/>
        </p:nvCxnSpPr>
        <p:spPr>
          <a:xfrm>
            <a:off x="5654995" y="3329534"/>
            <a:ext cx="1865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20B188D4-B2C2-44C1-862C-08C3CE55FEAD}"/>
              </a:ext>
            </a:extLst>
          </p:cNvPr>
          <p:cNvGrpSpPr/>
          <p:nvPr/>
        </p:nvGrpSpPr>
        <p:grpSpPr>
          <a:xfrm>
            <a:off x="4839510" y="180457"/>
            <a:ext cx="417102" cy="1602355"/>
            <a:chOff x="4839510" y="180457"/>
            <a:chExt cx="417102" cy="1602355"/>
          </a:xfrm>
        </p:grpSpPr>
        <p:pic>
          <p:nvPicPr>
            <p:cNvPr id="319" name="Picture 318">
              <a:extLst>
                <a:ext uri="{FF2B5EF4-FFF2-40B4-BE49-F238E27FC236}">
                  <a16:creationId xmlns:a16="http://schemas.microsoft.com/office/drawing/2014/main" id="{1FD33A66-05F2-464D-A2FA-A6F159D38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4947940" y="180457"/>
              <a:ext cx="197923" cy="1368970"/>
            </a:xfrm>
            <a:prstGeom prst="rect">
              <a:avLst/>
            </a:prstGeom>
          </p:spPr>
        </p:pic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6A6F78EB-7587-41AB-927A-6A0FF94BF8E6}"/>
                </a:ext>
              </a:extLst>
            </p:cNvPr>
            <p:cNvSpPr txBox="1"/>
            <p:nvPr/>
          </p:nvSpPr>
          <p:spPr>
            <a:xfrm>
              <a:off x="4839510" y="1521202"/>
              <a:ext cx="4171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VHF</a:t>
              </a:r>
            </a:p>
          </p:txBody>
        </p:sp>
      </p:grp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73911C7D-ECB2-497F-B0B5-435120C776F8}"/>
              </a:ext>
            </a:extLst>
          </p:cNvPr>
          <p:cNvCxnSpPr>
            <a:cxnSpLocks/>
          </p:cNvCxnSpPr>
          <p:nvPr/>
        </p:nvCxnSpPr>
        <p:spPr>
          <a:xfrm flipH="1" flipV="1">
            <a:off x="2066372" y="2903356"/>
            <a:ext cx="23510" cy="162669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594AC7C-B456-4479-9981-9D52FA265084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2338046" y="4464829"/>
            <a:ext cx="173752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FC58F4A9-39E6-48AE-9F3A-B0B3A952E317}"/>
              </a:ext>
            </a:extLst>
          </p:cNvPr>
          <p:cNvCxnSpPr>
            <a:cxnSpLocks/>
          </p:cNvCxnSpPr>
          <p:nvPr/>
        </p:nvCxnSpPr>
        <p:spPr>
          <a:xfrm>
            <a:off x="2200539" y="4453586"/>
            <a:ext cx="167246" cy="2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BFD94BA7-6AF3-4CDE-ADEF-0BD305F557DE}"/>
              </a:ext>
            </a:extLst>
          </p:cNvPr>
          <p:cNvCxnSpPr>
            <a:cxnSpLocks/>
          </p:cNvCxnSpPr>
          <p:nvPr/>
        </p:nvCxnSpPr>
        <p:spPr>
          <a:xfrm>
            <a:off x="1630989" y="5439693"/>
            <a:ext cx="2572290" cy="27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29F1C5C1-59E1-48F5-A3F2-1B263EA71A58}"/>
              </a:ext>
            </a:extLst>
          </p:cNvPr>
          <p:cNvCxnSpPr>
            <a:cxnSpLocks/>
          </p:cNvCxnSpPr>
          <p:nvPr/>
        </p:nvCxnSpPr>
        <p:spPr>
          <a:xfrm flipV="1">
            <a:off x="1634988" y="4254693"/>
            <a:ext cx="0" cy="11899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5" name="Group 414">
            <a:extLst>
              <a:ext uri="{FF2B5EF4-FFF2-40B4-BE49-F238E27FC236}">
                <a16:creationId xmlns:a16="http://schemas.microsoft.com/office/drawing/2014/main" id="{45B8E541-42EF-4257-9977-CEE6EC06966C}"/>
              </a:ext>
            </a:extLst>
          </p:cNvPr>
          <p:cNvGrpSpPr/>
          <p:nvPr/>
        </p:nvGrpSpPr>
        <p:grpSpPr>
          <a:xfrm>
            <a:off x="629355" y="5444636"/>
            <a:ext cx="716863" cy="830527"/>
            <a:chOff x="692233" y="4786814"/>
            <a:chExt cx="716863" cy="830527"/>
          </a:xfrm>
        </p:grpSpPr>
        <p:pic>
          <p:nvPicPr>
            <p:cNvPr id="411" name="Picture 410">
              <a:extLst>
                <a:ext uri="{FF2B5EF4-FFF2-40B4-BE49-F238E27FC236}">
                  <a16:creationId xmlns:a16="http://schemas.microsoft.com/office/drawing/2014/main" id="{9CBF87B7-7DDC-41A1-9C58-A4FF001A7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802208" y="4786814"/>
              <a:ext cx="412532" cy="399640"/>
            </a:xfrm>
            <a:prstGeom prst="rect">
              <a:avLst/>
            </a:prstGeom>
          </p:spPr>
        </p:pic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7D53B133-34D0-4BB4-9EB9-DB6CC0556158}"/>
                </a:ext>
              </a:extLst>
            </p:cNvPr>
            <p:cNvSpPr txBox="1"/>
            <p:nvPr/>
          </p:nvSpPr>
          <p:spPr>
            <a:xfrm>
              <a:off x="692233" y="5186454"/>
              <a:ext cx="71686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EchoPilot</a:t>
              </a:r>
            </a:p>
            <a:p>
              <a:r>
                <a:rPr lang="en-US" sz="1100" dirty="0"/>
                <a:t>FLS</a:t>
              </a:r>
            </a:p>
          </p:txBody>
        </p:sp>
      </p:grp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239393CE-E756-4A80-9D21-6D2D57598D63}"/>
              </a:ext>
            </a:extLst>
          </p:cNvPr>
          <p:cNvCxnSpPr>
            <a:cxnSpLocks/>
          </p:cNvCxnSpPr>
          <p:nvPr/>
        </p:nvCxnSpPr>
        <p:spPr>
          <a:xfrm>
            <a:off x="1133733" y="5470832"/>
            <a:ext cx="2922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C9D868C7-1D6F-48D7-AC33-70D9952A360C}"/>
              </a:ext>
            </a:extLst>
          </p:cNvPr>
          <p:cNvGrpSpPr/>
          <p:nvPr/>
        </p:nvGrpSpPr>
        <p:grpSpPr>
          <a:xfrm>
            <a:off x="10379884" y="5644456"/>
            <a:ext cx="386611" cy="830046"/>
            <a:chOff x="10357513" y="4900434"/>
            <a:chExt cx="386611" cy="830046"/>
          </a:xfrm>
        </p:grpSpPr>
        <p:pic>
          <p:nvPicPr>
            <p:cNvPr id="418" name="Picture 417">
              <a:extLst>
                <a:ext uri="{FF2B5EF4-FFF2-40B4-BE49-F238E27FC236}">
                  <a16:creationId xmlns:a16="http://schemas.microsoft.com/office/drawing/2014/main" id="{8747255F-8455-4C3C-874A-85C98F6A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10357513" y="4900434"/>
              <a:ext cx="347976" cy="560300"/>
            </a:xfrm>
            <a:prstGeom prst="rect">
              <a:avLst/>
            </a:prstGeom>
          </p:spPr>
        </p:pic>
        <p:sp>
          <p:nvSpPr>
            <p:cNvPr id="419" name="TextBox 418">
              <a:extLst>
                <a:ext uri="{FF2B5EF4-FFF2-40B4-BE49-F238E27FC236}">
                  <a16:creationId xmlns:a16="http://schemas.microsoft.com/office/drawing/2014/main" id="{6A463606-382F-4C05-8172-EB591DD9DA6F}"/>
                </a:ext>
              </a:extLst>
            </p:cNvPr>
            <p:cNvSpPr txBox="1"/>
            <p:nvPr/>
          </p:nvSpPr>
          <p:spPr>
            <a:xfrm>
              <a:off x="10371906" y="5468870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FLS</a:t>
              </a:r>
            </a:p>
          </p:txBody>
        </p:sp>
      </p:grpSp>
      <p:sp>
        <p:nvSpPr>
          <p:cNvPr id="421" name="Arc 420">
            <a:extLst>
              <a:ext uri="{FF2B5EF4-FFF2-40B4-BE49-F238E27FC236}">
                <a16:creationId xmlns:a16="http://schemas.microsoft.com/office/drawing/2014/main" id="{E7DBCF63-583D-440D-A552-42DDDFCD69A3}"/>
              </a:ext>
            </a:extLst>
          </p:cNvPr>
          <p:cNvSpPr/>
          <p:nvPr/>
        </p:nvSpPr>
        <p:spPr>
          <a:xfrm>
            <a:off x="1209827" y="5576824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2" name="Arc 421">
            <a:extLst>
              <a:ext uri="{FF2B5EF4-FFF2-40B4-BE49-F238E27FC236}">
                <a16:creationId xmlns:a16="http://schemas.microsoft.com/office/drawing/2014/main" id="{6250D5EF-24EF-4405-A527-1AE579951952}"/>
              </a:ext>
            </a:extLst>
          </p:cNvPr>
          <p:cNvSpPr/>
          <p:nvPr/>
        </p:nvSpPr>
        <p:spPr>
          <a:xfrm>
            <a:off x="4096690" y="4643777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F1C2644B-5FD0-4181-AB19-952A71E9A646}"/>
              </a:ext>
            </a:extLst>
          </p:cNvPr>
          <p:cNvCxnSpPr>
            <a:cxnSpLocks/>
          </p:cNvCxnSpPr>
          <p:nvPr/>
        </p:nvCxnSpPr>
        <p:spPr>
          <a:xfrm flipV="1">
            <a:off x="4525205" y="4832929"/>
            <a:ext cx="4637878" cy="113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2D1DBEF6-7CD2-4B14-BEEE-0E85C1247829}"/>
              </a:ext>
            </a:extLst>
          </p:cNvPr>
          <p:cNvCxnSpPr>
            <a:cxnSpLocks/>
            <a:endCxn id="422" idx="0"/>
          </p:cNvCxnSpPr>
          <p:nvPr/>
        </p:nvCxnSpPr>
        <p:spPr>
          <a:xfrm>
            <a:off x="3166592" y="4852746"/>
            <a:ext cx="9300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69D472FB-011F-4CFB-9111-2F93A8ECD35E}"/>
              </a:ext>
            </a:extLst>
          </p:cNvPr>
          <p:cNvCxnSpPr>
            <a:cxnSpLocks/>
            <a:endCxn id="421" idx="0"/>
          </p:cNvCxnSpPr>
          <p:nvPr/>
        </p:nvCxnSpPr>
        <p:spPr>
          <a:xfrm>
            <a:off x="1128805" y="5785793"/>
            <a:ext cx="81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1" name="Picture 80">
            <a:extLst>
              <a:ext uri="{FF2B5EF4-FFF2-40B4-BE49-F238E27FC236}">
                <a16:creationId xmlns:a16="http://schemas.microsoft.com/office/drawing/2014/main" id="{7BBEB2D9-3424-4837-A9A1-63EF97CE4F1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256289" y="826056"/>
            <a:ext cx="1049970" cy="675892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D54FCA30-0F79-4665-854E-51D868BACB9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 flipH="1">
            <a:off x="10432546" y="5015180"/>
            <a:ext cx="242652" cy="391977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60914352-9EDB-430F-9DB8-6EA9F13A309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 flipH="1">
            <a:off x="9949540" y="5229759"/>
            <a:ext cx="245763" cy="454195"/>
          </a:xfrm>
          <a:prstGeom prst="rect">
            <a:avLst/>
          </a:prstGeom>
        </p:spPr>
      </p:pic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34DF286F-6864-444A-BB94-8A6642BA7262}"/>
              </a:ext>
            </a:extLst>
          </p:cNvPr>
          <p:cNvCxnSpPr>
            <a:cxnSpLocks/>
          </p:cNvCxnSpPr>
          <p:nvPr/>
        </p:nvCxnSpPr>
        <p:spPr>
          <a:xfrm>
            <a:off x="2729977" y="2844016"/>
            <a:ext cx="14629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02692554-0010-4A2A-A8ED-EA1E7B1C2992}"/>
              </a:ext>
            </a:extLst>
          </p:cNvPr>
          <p:cNvCxnSpPr>
            <a:cxnSpLocks/>
          </p:cNvCxnSpPr>
          <p:nvPr/>
        </p:nvCxnSpPr>
        <p:spPr>
          <a:xfrm flipV="1">
            <a:off x="4189010" y="2844016"/>
            <a:ext cx="14269" cy="3100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49A26383-B494-4099-A4DD-084F9815DD51}"/>
              </a:ext>
            </a:extLst>
          </p:cNvPr>
          <p:cNvCxnSpPr>
            <a:cxnSpLocks/>
          </p:cNvCxnSpPr>
          <p:nvPr/>
        </p:nvCxnSpPr>
        <p:spPr>
          <a:xfrm flipV="1">
            <a:off x="4260381" y="2359566"/>
            <a:ext cx="9536" cy="35849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9968AB17-213D-4321-B751-EEB19634DEBF}"/>
              </a:ext>
            </a:extLst>
          </p:cNvPr>
          <p:cNvCxnSpPr>
            <a:cxnSpLocks/>
          </p:cNvCxnSpPr>
          <p:nvPr/>
        </p:nvCxnSpPr>
        <p:spPr>
          <a:xfrm flipH="1">
            <a:off x="4269917" y="2358640"/>
            <a:ext cx="1469155" cy="9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Arc 223">
            <a:extLst>
              <a:ext uri="{FF2B5EF4-FFF2-40B4-BE49-F238E27FC236}">
                <a16:creationId xmlns:a16="http://schemas.microsoft.com/office/drawing/2014/main" id="{F0D88A25-247B-4EB3-94A8-6D253ED3CCAE}"/>
              </a:ext>
            </a:extLst>
          </p:cNvPr>
          <p:cNvSpPr/>
          <p:nvPr/>
        </p:nvSpPr>
        <p:spPr>
          <a:xfrm>
            <a:off x="4096690" y="483162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D69217DF-3681-4C25-8D1A-EFBD33F661A6}"/>
              </a:ext>
            </a:extLst>
          </p:cNvPr>
          <p:cNvCxnSpPr>
            <a:cxnSpLocks/>
          </p:cNvCxnSpPr>
          <p:nvPr/>
        </p:nvCxnSpPr>
        <p:spPr>
          <a:xfrm>
            <a:off x="4525205" y="5032173"/>
            <a:ext cx="5908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496DDD1B-3EA2-4282-8ADD-91C9C096344A}"/>
              </a:ext>
            </a:extLst>
          </p:cNvPr>
          <p:cNvCxnSpPr>
            <a:cxnSpLocks/>
            <a:endCxn id="224" idx="0"/>
          </p:cNvCxnSpPr>
          <p:nvPr/>
        </p:nvCxnSpPr>
        <p:spPr>
          <a:xfrm>
            <a:off x="2686956" y="5040594"/>
            <a:ext cx="14097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Arc 227">
            <a:extLst>
              <a:ext uri="{FF2B5EF4-FFF2-40B4-BE49-F238E27FC236}">
                <a16:creationId xmlns:a16="http://schemas.microsoft.com/office/drawing/2014/main" id="{04F528EE-13E8-4627-A752-A15F28FB2635}"/>
              </a:ext>
            </a:extLst>
          </p:cNvPr>
          <p:cNvSpPr/>
          <p:nvPr/>
        </p:nvSpPr>
        <p:spPr>
          <a:xfrm>
            <a:off x="4088688" y="5029211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76967124-D2FF-46F8-988E-6EF9237D79D1}"/>
              </a:ext>
            </a:extLst>
          </p:cNvPr>
          <p:cNvCxnSpPr>
            <a:cxnSpLocks/>
          </p:cNvCxnSpPr>
          <p:nvPr/>
        </p:nvCxnSpPr>
        <p:spPr>
          <a:xfrm>
            <a:off x="4517203" y="5229759"/>
            <a:ext cx="543389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3E8821F2-8EA6-4CF9-A259-F0C7DC84AC7E}"/>
              </a:ext>
            </a:extLst>
          </p:cNvPr>
          <p:cNvCxnSpPr>
            <a:cxnSpLocks/>
            <a:endCxn id="228" idx="0"/>
          </p:cNvCxnSpPr>
          <p:nvPr/>
        </p:nvCxnSpPr>
        <p:spPr>
          <a:xfrm>
            <a:off x="2430269" y="5238180"/>
            <a:ext cx="16584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Arc 230">
            <a:extLst>
              <a:ext uri="{FF2B5EF4-FFF2-40B4-BE49-F238E27FC236}">
                <a16:creationId xmlns:a16="http://schemas.microsoft.com/office/drawing/2014/main" id="{9D1B9E90-FF9B-49F1-90FF-918CF658F2D0}"/>
              </a:ext>
            </a:extLst>
          </p:cNvPr>
          <p:cNvSpPr/>
          <p:nvPr/>
        </p:nvSpPr>
        <p:spPr>
          <a:xfrm>
            <a:off x="4083411" y="5574023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1D38D9F8-33AA-4975-980F-E8B66E933849}"/>
              </a:ext>
            </a:extLst>
          </p:cNvPr>
          <p:cNvCxnSpPr>
            <a:cxnSpLocks/>
          </p:cNvCxnSpPr>
          <p:nvPr/>
        </p:nvCxnSpPr>
        <p:spPr>
          <a:xfrm>
            <a:off x="4511926" y="5774571"/>
            <a:ext cx="5908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0ADDF784-3BF0-487A-8C2A-76F001A08CA8}"/>
              </a:ext>
            </a:extLst>
          </p:cNvPr>
          <p:cNvCxnSpPr>
            <a:cxnSpLocks/>
            <a:endCxn id="231" idx="0"/>
          </p:cNvCxnSpPr>
          <p:nvPr/>
        </p:nvCxnSpPr>
        <p:spPr>
          <a:xfrm>
            <a:off x="1618810" y="5774571"/>
            <a:ext cx="2464602" cy="8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F0A9757A-973C-48D5-8DDC-E94E4BE5D364}"/>
              </a:ext>
            </a:extLst>
          </p:cNvPr>
          <p:cNvCxnSpPr>
            <a:cxnSpLocks/>
          </p:cNvCxnSpPr>
          <p:nvPr/>
        </p:nvCxnSpPr>
        <p:spPr>
          <a:xfrm>
            <a:off x="3170943" y="4621428"/>
            <a:ext cx="0" cy="210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Arc 234">
            <a:extLst>
              <a:ext uri="{FF2B5EF4-FFF2-40B4-BE49-F238E27FC236}">
                <a16:creationId xmlns:a16="http://schemas.microsoft.com/office/drawing/2014/main" id="{2CE3D967-4AB5-4E25-B2E2-F0F400F78FEE}"/>
              </a:ext>
            </a:extLst>
          </p:cNvPr>
          <p:cNvSpPr/>
          <p:nvPr/>
        </p:nvSpPr>
        <p:spPr>
          <a:xfrm rot="5400000">
            <a:off x="2968663" y="4204822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A90FCA18-3DEC-41EA-8C16-A99FA13F0A8C}"/>
              </a:ext>
            </a:extLst>
          </p:cNvPr>
          <p:cNvCxnSpPr>
            <a:cxnSpLocks/>
          </p:cNvCxnSpPr>
          <p:nvPr/>
        </p:nvCxnSpPr>
        <p:spPr>
          <a:xfrm>
            <a:off x="2686956" y="4621428"/>
            <a:ext cx="0" cy="419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Arc 236">
            <a:extLst>
              <a:ext uri="{FF2B5EF4-FFF2-40B4-BE49-F238E27FC236}">
                <a16:creationId xmlns:a16="http://schemas.microsoft.com/office/drawing/2014/main" id="{C706E1B1-0559-4144-80D0-60417683BEB6}"/>
              </a:ext>
            </a:extLst>
          </p:cNvPr>
          <p:cNvSpPr/>
          <p:nvPr/>
        </p:nvSpPr>
        <p:spPr>
          <a:xfrm rot="5400000">
            <a:off x="2484676" y="4204822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1645BECD-5E37-4063-B6FF-11A7F1846EB5}"/>
              </a:ext>
            </a:extLst>
          </p:cNvPr>
          <p:cNvCxnSpPr>
            <a:cxnSpLocks/>
          </p:cNvCxnSpPr>
          <p:nvPr/>
        </p:nvCxnSpPr>
        <p:spPr>
          <a:xfrm>
            <a:off x="2414774" y="4621428"/>
            <a:ext cx="0" cy="608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Arc 238">
            <a:extLst>
              <a:ext uri="{FF2B5EF4-FFF2-40B4-BE49-F238E27FC236}">
                <a16:creationId xmlns:a16="http://schemas.microsoft.com/office/drawing/2014/main" id="{8D4BE254-5F8D-48E9-9977-02CFC461593F}"/>
              </a:ext>
            </a:extLst>
          </p:cNvPr>
          <p:cNvSpPr/>
          <p:nvPr/>
        </p:nvSpPr>
        <p:spPr>
          <a:xfrm rot="5400000">
            <a:off x="2212494" y="4204822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B0DE5F50-B9A0-426D-9D42-9188E0CB85BA}"/>
              </a:ext>
            </a:extLst>
          </p:cNvPr>
          <p:cNvCxnSpPr>
            <a:cxnSpLocks/>
          </p:cNvCxnSpPr>
          <p:nvPr/>
        </p:nvCxnSpPr>
        <p:spPr>
          <a:xfrm>
            <a:off x="3165967" y="4013642"/>
            <a:ext cx="0" cy="210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13CA68F6-364A-4302-8427-D19FE895FF26}"/>
              </a:ext>
            </a:extLst>
          </p:cNvPr>
          <p:cNvCxnSpPr>
            <a:cxnSpLocks/>
          </p:cNvCxnSpPr>
          <p:nvPr/>
        </p:nvCxnSpPr>
        <p:spPr>
          <a:xfrm>
            <a:off x="2686956" y="4037390"/>
            <a:ext cx="0" cy="210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1EB939E8-2654-4DE6-8FBC-3AD4F3003CB3}"/>
              </a:ext>
            </a:extLst>
          </p:cNvPr>
          <p:cNvCxnSpPr>
            <a:cxnSpLocks/>
          </p:cNvCxnSpPr>
          <p:nvPr/>
        </p:nvCxnSpPr>
        <p:spPr>
          <a:xfrm>
            <a:off x="2414774" y="4027891"/>
            <a:ext cx="0" cy="210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E9E9A47F-01CE-4BC5-9AA4-EA85EE083313}"/>
              </a:ext>
            </a:extLst>
          </p:cNvPr>
          <p:cNvSpPr txBox="1"/>
          <p:nvPr/>
        </p:nvSpPr>
        <p:spPr>
          <a:xfrm>
            <a:off x="5558282" y="44484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655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1B7ED6C7-A62D-4296-A333-A4D0FCE72693}"/>
              </a:ext>
            </a:extLst>
          </p:cNvPr>
          <p:cNvCxnSpPr>
            <a:cxnSpLocks/>
          </p:cNvCxnSpPr>
          <p:nvPr/>
        </p:nvCxnSpPr>
        <p:spPr>
          <a:xfrm>
            <a:off x="2658785" y="2725067"/>
            <a:ext cx="1462376" cy="582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C97E19A-ED0E-433E-9520-9F1C8CE8753A}"/>
              </a:ext>
            </a:extLst>
          </p:cNvPr>
          <p:cNvCxnSpPr>
            <a:cxnSpLocks/>
          </p:cNvCxnSpPr>
          <p:nvPr/>
        </p:nvCxnSpPr>
        <p:spPr>
          <a:xfrm>
            <a:off x="944414" y="3531866"/>
            <a:ext cx="5219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1F81B3AF-5F42-444C-B23A-BC7BF2D8C404}"/>
              </a:ext>
            </a:extLst>
          </p:cNvPr>
          <p:cNvCxnSpPr>
            <a:cxnSpLocks/>
          </p:cNvCxnSpPr>
          <p:nvPr/>
        </p:nvCxnSpPr>
        <p:spPr>
          <a:xfrm flipH="1" flipV="1">
            <a:off x="6705215" y="3319590"/>
            <a:ext cx="11004" cy="321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67DF2555-95B9-407F-8389-A9E5DEA6FD7D}"/>
              </a:ext>
            </a:extLst>
          </p:cNvPr>
          <p:cNvCxnSpPr>
            <a:cxnSpLocks/>
          </p:cNvCxnSpPr>
          <p:nvPr/>
        </p:nvCxnSpPr>
        <p:spPr>
          <a:xfrm flipH="1" flipV="1">
            <a:off x="5129415" y="3312268"/>
            <a:ext cx="11004" cy="329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B503C04-7BAE-403D-A958-6A7656D6A2B8}"/>
              </a:ext>
            </a:extLst>
          </p:cNvPr>
          <p:cNvGrpSpPr/>
          <p:nvPr/>
        </p:nvGrpSpPr>
        <p:grpSpPr>
          <a:xfrm>
            <a:off x="10138666" y="3995977"/>
            <a:ext cx="765383" cy="825052"/>
            <a:chOff x="8274996" y="4051644"/>
            <a:chExt cx="765383" cy="82505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BF4D722-5F43-4AF2-B8E8-F917E6AC9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86989" y="4051644"/>
              <a:ext cx="341399" cy="56685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ED5971-C551-4B3F-BC0E-3E78A38074D0}"/>
                </a:ext>
              </a:extLst>
            </p:cNvPr>
            <p:cNvSpPr txBox="1"/>
            <p:nvPr/>
          </p:nvSpPr>
          <p:spPr>
            <a:xfrm>
              <a:off x="8274996" y="4599697"/>
              <a:ext cx="7653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DST-800</a:t>
              </a:r>
              <a:endParaRPr lang="fi-FI" sz="1200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F794FA45-F271-4657-8C82-47960868D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2762" y="941281"/>
            <a:ext cx="1049976" cy="5606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72028D-A0CE-4BB1-9014-47A2F760A2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141" y="3412952"/>
            <a:ext cx="552450" cy="685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83025E-5F8F-48E3-9D1E-AFACC465FE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554" y="2929405"/>
            <a:ext cx="619125" cy="4286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0AA1A7-E38C-48A6-B912-FD5C3B6382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037" y="4267933"/>
            <a:ext cx="413318" cy="42862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024ED85-2C5C-41C9-8AEC-74F3C83425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739257" y="4268460"/>
            <a:ext cx="266700" cy="6286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2DD616-4A7D-46A8-84F5-672708C32F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1862900" y="4313311"/>
            <a:ext cx="276225" cy="561975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EA1B51A-C4DC-47E4-97E2-CEA0A96F6B54}"/>
              </a:ext>
            </a:extLst>
          </p:cNvPr>
          <p:cNvGrpSpPr/>
          <p:nvPr/>
        </p:nvGrpSpPr>
        <p:grpSpPr>
          <a:xfrm>
            <a:off x="8465421" y="3950858"/>
            <a:ext cx="819150" cy="731671"/>
            <a:chOff x="5495925" y="3291643"/>
            <a:chExt cx="819150" cy="731671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150B4F2-3175-45B1-B470-2D5FED5E9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495925" y="3291643"/>
              <a:ext cx="819150" cy="513594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C878EDF-0D4F-4C1B-A80B-CA794A98D5F0}"/>
                </a:ext>
              </a:extLst>
            </p:cNvPr>
            <p:cNvSpPr txBox="1"/>
            <p:nvPr/>
          </p:nvSpPr>
          <p:spPr>
            <a:xfrm>
              <a:off x="5680182" y="37617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iTC-5</a:t>
              </a:r>
              <a:endParaRPr lang="fi-FI" sz="1100" dirty="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480AF6E-43F7-4EF2-83A5-228B9115B058}"/>
              </a:ext>
            </a:extLst>
          </p:cNvPr>
          <p:cNvGrpSpPr/>
          <p:nvPr/>
        </p:nvGrpSpPr>
        <p:grpSpPr>
          <a:xfrm>
            <a:off x="6396995" y="3399175"/>
            <a:ext cx="930063" cy="638215"/>
            <a:chOff x="3749289" y="4161295"/>
            <a:chExt cx="930063" cy="63821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3BBA948-7799-4D4F-9C15-735B99CE6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776540" y="4161295"/>
              <a:ext cx="895350" cy="4572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C965629-8D85-409D-9BA6-B4ADEACFEE5C}"/>
                </a:ext>
              </a:extLst>
            </p:cNvPr>
            <p:cNvSpPr txBox="1"/>
            <p:nvPr/>
          </p:nvSpPr>
          <p:spPr>
            <a:xfrm>
              <a:off x="3749289" y="4537900"/>
              <a:ext cx="9300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RAY-215 DSC</a:t>
              </a:r>
              <a:endParaRPr lang="fi-FI" sz="11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B66C9A5-B6DE-4CC4-A39F-46BD0532EFD5}"/>
              </a:ext>
            </a:extLst>
          </p:cNvPr>
          <p:cNvGrpSpPr/>
          <p:nvPr/>
        </p:nvGrpSpPr>
        <p:grpSpPr>
          <a:xfrm>
            <a:off x="5663625" y="3358030"/>
            <a:ext cx="670377" cy="718700"/>
            <a:chOff x="3903158" y="2572943"/>
            <a:chExt cx="670377" cy="71870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9BC7125-FC80-44CE-B83E-2CDFAF0BF482}"/>
                </a:ext>
              </a:extLst>
            </p:cNvPr>
            <p:cNvSpPr txBox="1"/>
            <p:nvPr/>
          </p:nvSpPr>
          <p:spPr>
            <a:xfrm>
              <a:off x="3935915" y="3030033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AIS-650</a:t>
              </a:r>
              <a:endParaRPr lang="fi-FI" sz="1100" dirty="0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1068AD78-D181-4F1C-A92F-F6860AD35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03158" y="2572943"/>
              <a:ext cx="670377" cy="511162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E8ABCE1-8F2D-4CE0-84E6-F87E5B5DD741}"/>
              </a:ext>
            </a:extLst>
          </p:cNvPr>
          <p:cNvGrpSpPr/>
          <p:nvPr/>
        </p:nvGrpSpPr>
        <p:grpSpPr>
          <a:xfrm>
            <a:off x="2760090" y="3207590"/>
            <a:ext cx="487330" cy="724108"/>
            <a:chOff x="2760981" y="3224155"/>
            <a:chExt cx="487330" cy="72410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307DDF9-9E57-4FB8-92D3-DC337F336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16200000">
              <a:off x="2719446" y="3265690"/>
              <a:ext cx="548262" cy="465192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7165F00-1D3D-4C0B-A560-0C37A51FEFDC}"/>
                </a:ext>
              </a:extLst>
            </p:cNvPr>
            <p:cNvSpPr txBox="1"/>
            <p:nvPr/>
          </p:nvSpPr>
          <p:spPr>
            <a:xfrm>
              <a:off x="2832813" y="3686653"/>
              <a:ext cx="4154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i70s</a:t>
              </a:r>
              <a:endParaRPr lang="fi-FI" sz="11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6449505-D52D-4477-99DC-FE8FF365A540}"/>
              </a:ext>
            </a:extLst>
          </p:cNvPr>
          <p:cNvGrpSpPr/>
          <p:nvPr/>
        </p:nvGrpSpPr>
        <p:grpSpPr>
          <a:xfrm>
            <a:off x="2270601" y="3219601"/>
            <a:ext cx="470320" cy="874040"/>
            <a:chOff x="1668942" y="3261698"/>
            <a:chExt cx="470320" cy="87404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8D821A5-EA23-4528-BCE5-F6FA1F70E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668942" y="3261698"/>
              <a:ext cx="470320" cy="478159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BD43BBA-DB8C-4BDC-8803-D35471E3939E}"/>
                </a:ext>
              </a:extLst>
            </p:cNvPr>
            <p:cNvSpPr txBox="1"/>
            <p:nvPr/>
          </p:nvSpPr>
          <p:spPr>
            <a:xfrm>
              <a:off x="1670394" y="3704851"/>
              <a:ext cx="4651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i60</a:t>
              </a:r>
            </a:p>
            <a:p>
              <a:r>
                <a:rPr lang="en-US" sz="1100" dirty="0"/>
                <a:t>wind</a:t>
              </a:r>
              <a:endParaRPr lang="fi-FI" sz="11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5FE0EB0-A038-4C2F-B1D6-C6698A778CBA}"/>
              </a:ext>
            </a:extLst>
          </p:cNvPr>
          <p:cNvGrpSpPr/>
          <p:nvPr/>
        </p:nvGrpSpPr>
        <p:grpSpPr>
          <a:xfrm>
            <a:off x="1233722" y="3208242"/>
            <a:ext cx="676788" cy="783926"/>
            <a:chOff x="2134304" y="3217541"/>
            <a:chExt cx="676788" cy="783926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97B47EB-9E9B-4D76-AB7F-21156EA34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16200000">
              <a:off x="2157050" y="3254967"/>
              <a:ext cx="566739" cy="491887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1E5065E-339E-472A-8853-BECE2EDC2748}"/>
                </a:ext>
              </a:extLst>
            </p:cNvPr>
            <p:cNvSpPr txBox="1"/>
            <p:nvPr/>
          </p:nvSpPr>
          <p:spPr>
            <a:xfrm>
              <a:off x="2134304" y="3739857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ST4000+</a:t>
              </a:r>
              <a:endParaRPr lang="fi-FI" sz="11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02DCDDD-0470-45CF-BF18-5EF08715A062}"/>
              </a:ext>
            </a:extLst>
          </p:cNvPr>
          <p:cNvGrpSpPr/>
          <p:nvPr/>
        </p:nvGrpSpPr>
        <p:grpSpPr>
          <a:xfrm>
            <a:off x="1978594" y="2359566"/>
            <a:ext cx="830382" cy="746060"/>
            <a:chOff x="2134304" y="2284734"/>
            <a:chExt cx="830382" cy="746060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B6532D83-EFDE-4AF6-B433-A968025B0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2134304" y="2284734"/>
              <a:ext cx="830382" cy="543790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7204E44-0E4D-45A4-8764-C757DFB6C29B}"/>
                </a:ext>
              </a:extLst>
            </p:cNvPr>
            <p:cNvSpPr txBox="1"/>
            <p:nvPr/>
          </p:nvSpPr>
          <p:spPr>
            <a:xfrm>
              <a:off x="2339083" y="2769184"/>
              <a:ext cx="3914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eS7</a:t>
              </a:r>
              <a:endParaRPr lang="fi-FI" sz="1100" dirty="0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605EE258-CC79-4B53-BA71-1ADFF5D95641}"/>
              </a:ext>
            </a:extLst>
          </p:cNvPr>
          <p:cNvSpPr txBox="1"/>
          <p:nvPr/>
        </p:nvSpPr>
        <p:spPr>
          <a:xfrm>
            <a:off x="1405114" y="6512917"/>
            <a:ext cx="1292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Steering Pedestal</a:t>
            </a:r>
            <a:endParaRPr lang="fi-FI" sz="1100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2F58775-BEF6-42EE-9A79-A596B9C1EBF7}"/>
              </a:ext>
            </a:extLst>
          </p:cNvPr>
          <p:cNvGrpSpPr/>
          <p:nvPr/>
        </p:nvGrpSpPr>
        <p:grpSpPr>
          <a:xfrm>
            <a:off x="5249055" y="1174831"/>
            <a:ext cx="410690" cy="619546"/>
            <a:chOff x="4105900" y="2543333"/>
            <a:chExt cx="410690" cy="619546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2A7B7737-3F10-4079-9872-16A3D6E56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105900" y="2543333"/>
              <a:ext cx="381259" cy="400739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A2846A1-F576-45D2-A12F-D58FD2784903}"/>
                </a:ext>
              </a:extLst>
            </p:cNvPr>
            <p:cNvSpPr txBox="1"/>
            <p:nvPr/>
          </p:nvSpPr>
          <p:spPr>
            <a:xfrm>
              <a:off x="4105900" y="2901269"/>
              <a:ext cx="41069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GPS</a:t>
              </a:r>
              <a:endParaRPr lang="fi-FI" sz="1100" dirty="0"/>
            </a:p>
          </p:txBody>
        </p:sp>
      </p:grpSp>
      <p:grpSp>
        <p:nvGrpSpPr>
          <p:cNvPr id="436" name="Group 435">
            <a:extLst>
              <a:ext uri="{FF2B5EF4-FFF2-40B4-BE49-F238E27FC236}">
                <a16:creationId xmlns:a16="http://schemas.microsoft.com/office/drawing/2014/main" id="{648E6D54-DF3F-41D7-99CF-3D9CD0230CAC}"/>
              </a:ext>
            </a:extLst>
          </p:cNvPr>
          <p:cNvGrpSpPr/>
          <p:nvPr/>
        </p:nvGrpSpPr>
        <p:grpSpPr>
          <a:xfrm>
            <a:off x="4035557" y="5944557"/>
            <a:ext cx="839972" cy="684238"/>
            <a:chOff x="4035557" y="5944557"/>
            <a:chExt cx="839972" cy="684238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2F9C4994-7C94-4292-A318-84646C89D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035557" y="5944557"/>
              <a:ext cx="839972" cy="457200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784644A-636A-4FE5-A932-B54ADD840C48}"/>
                </a:ext>
              </a:extLst>
            </p:cNvPr>
            <p:cNvSpPr txBox="1"/>
            <p:nvPr/>
          </p:nvSpPr>
          <p:spPr>
            <a:xfrm>
              <a:off x="4249487" y="6367185"/>
              <a:ext cx="4090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12V</a:t>
              </a: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F52A6F8-2B6F-40BF-9EED-97842FB20A00}"/>
              </a:ext>
            </a:extLst>
          </p:cNvPr>
          <p:cNvCxnSpPr>
            <a:cxnSpLocks/>
          </p:cNvCxnSpPr>
          <p:nvPr/>
        </p:nvCxnSpPr>
        <p:spPr>
          <a:xfrm>
            <a:off x="2729977" y="2844016"/>
            <a:ext cx="14629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D4CB214-DD25-4964-90C0-89F6B37538BE}"/>
              </a:ext>
            </a:extLst>
          </p:cNvPr>
          <p:cNvCxnSpPr>
            <a:cxnSpLocks/>
          </p:cNvCxnSpPr>
          <p:nvPr/>
        </p:nvCxnSpPr>
        <p:spPr>
          <a:xfrm flipV="1">
            <a:off x="4189010" y="2844016"/>
            <a:ext cx="14269" cy="3100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BFF0A8E-56B3-46F5-B3FA-25B8F0494375}"/>
              </a:ext>
            </a:extLst>
          </p:cNvPr>
          <p:cNvCxnSpPr>
            <a:cxnSpLocks/>
          </p:cNvCxnSpPr>
          <p:nvPr/>
        </p:nvCxnSpPr>
        <p:spPr>
          <a:xfrm flipH="1">
            <a:off x="4323095" y="2829752"/>
            <a:ext cx="24742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FD0A84B-9B15-4AF7-8C6C-D278CEFB5607}"/>
              </a:ext>
            </a:extLst>
          </p:cNvPr>
          <p:cNvCxnSpPr>
            <a:cxnSpLocks/>
          </p:cNvCxnSpPr>
          <p:nvPr/>
        </p:nvCxnSpPr>
        <p:spPr>
          <a:xfrm flipV="1">
            <a:off x="4319199" y="2829752"/>
            <a:ext cx="14269" cy="3100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3AD70A1-6951-4FA3-AA47-AE14E70EDB89}"/>
              </a:ext>
            </a:extLst>
          </p:cNvPr>
          <p:cNvCxnSpPr>
            <a:cxnSpLocks/>
          </p:cNvCxnSpPr>
          <p:nvPr/>
        </p:nvCxnSpPr>
        <p:spPr>
          <a:xfrm flipV="1">
            <a:off x="6797322" y="2814191"/>
            <a:ext cx="0" cy="6518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E197A67-CA6A-4FA7-9F8D-341CC164E0F4}"/>
              </a:ext>
            </a:extLst>
          </p:cNvPr>
          <p:cNvCxnSpPr>
            <a:cxnSpLocks/>
          </p:cNvCxnSpPr>
          <p:nvPr/>
        </p:nvCxnSpPr>
        <p:spPr>
          <a:xfrm>
            <a:off x="1420408" y="3906585"/>
            <a:ext cx="0" cy="21510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30AB653-8517-4E7A-B476-9A55EF720D9A}"/>
              </a:ext>
            </a:extLst>
          </p:cNvPr>
          <p:cNvCxnSpPr>
            <a:cxnSpLocks/>
          </p:cNvCxnSpPr>
          <p:nvPr/>
        </p:nvCxnSpPr>
        <p:spPr>
          <a:xfrm flipH="1">
            <a:off x="1420408" y="6057679"/>
            <a:ext cx="261913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CD1CFAD-4BDF-4B01-91BC-6A1BCC82474F}"/>
              </a:ext>
            </a:extLst>
          </p:cNvPr>
          <p:cNvCxnSpPr>
            <a:cxnSpLocks/>
          </p:cNvCxnSpPr>
          <p:nvPr/>
        </p:nvCxnSpPr>
        <p:spPr>
          <a:xfrm flipV="1">
            <a:off x="4583476" y="4449434"/>
            <a:ext cx="1080149" cy="2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94">
            <a:extLst>
              <a:ext uri="{FF2B5EF4-FFF2-40B4-BE49-F238E27FC236}">
                <a16:creationId xmlns:a16="http://schemas.microsoft.com/office/drawing/2014/main" id="{7D2E5F54-A04E-4C4A-85C4-262B4EE30B53}"/>
              </a:ext>
            </a:extLst>
          </p:cNvPr>
          <p:cNvSpPr/>
          <p:nvPr/>
        </p:nvSpPr>
        <p:spPr>
          <a:xfrm>
            <a:off x="4075570" y="4255767"/>
            <a:ext cx="474779" cy="416606"/>
          </a:xfrm>
          <a:prstGeom prst="arc">
            <a:avLst>
              <a:gd name="adj1" fmla="val 10789012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3585AF9-1C1F-4BA7-ADFA-67176CD8756D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77679" y="3143718"/>
            <a:ext cx="309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70D1259-965E-4150-AC87-090E12CEE29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629355" y="4482246"/>
            <a:ext cx="4704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00A991B-9E98-4FA1-B552-7E184294431B}"/>
              </a:ext>
            </a:extLst>
          </p:cNvPr>
          <p:cNvCxnSpPr>
            <a:cxnSpLocks/>
          </p:cNvCxnSpPr>
          <p:nvPr/>
        </p:nvCxnSpPr>
        <p:spPr>
          <a:xfrm flipV="1">
            <a:off x="1099796" y="3135532"/>
            <a:ext cx="0" cy="271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96456FF1-9BEB-4CE3-86C3-C896C8E70685}"/>
              </a:ext>
            </a:extLst>
          </p:cNvPr>
          <p:cNvCxnSpPr>
            <a:cxnSpLocks/>
          </p:cNvCxnSpPr>
          <p:nvPr/>
        </p:nvCxnSpPr>
        <p:spPr>
          <a:xfrm flipV="1">
            <a:off x="1099796" y="3687601"/>
            <a:ext cx="0" cy="7764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7D348E0-7CC6-431C-A711-60DABC7FBA69}"/>
              </a:ext>
            </a:extLst>
          </p:cNvPr>
          <p:cNvCxnSpPr>
            <a:cxnSpLocks/>
          </p:cNvCxnSpPr>
          <p:nvPr/>
        </p:nvCxnSpPr>
        <p:spPr>
          <a:xfrm>
            <a:off x="1099796" y="3429000"/>
            <a:ext cx="2107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FEFCE468-AA0F-4BAF-A110-B68C24340099}"/>
              </a:ext>
            </a:extLst>
          </p:cNvPr>
          <p:cNvCxnSpPr>
            <a:cxnSpLocks/>
          </p:cNvCxnSpPr>
          <p:nvPr/>
        </p:nvCxnSpPr>
        <p:spPr>
          <a:xfrm>
            <a:off x="1091474" y="3687601"/>
            <a:ext cx="2190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27C30B7-AC40-44BC-80D2-0009CBD23C10}"/>
              </a:ext>
            </a:extLst>
          </p:cNvPr>
          <p:cNvCxnSpPr>
            <a:cxnSpLocks/>
          </p:cNvCxnSpPr>
          <p:nvPr/>
        </p:nvCxnSpPr>
        <p:spPr>
          <a:xfrm>
            <a:off x="2627052" y="737906"/>
            <a:ext cx="5565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ED5736D5-7A7B-4417-A871-1F5A4C13CCC8}"/>
              </a:ext>
            </a:extLst>
          </p:cNvPr>
          <p:cNvSpPr txBox="1"/>
          <p:nvPr/>
        </p:nvSpPr>
        <p:spPr>
          <a:xfrm>
            <a:off x="3183582" y="607101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12V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9E07378-7EE9-45AE-8051-0D794A1F490F}"/>
              </a:ext>
            </a:extLst>
          </p:cNvPr>
          <p:cNvCxnSpPr>
            <a:cxnSpLocks/>
          </p:cNvCxnSpPr>
          <p:nvPr/>
        </p:nvCxnSpPr>
        <p:spPr>
          <a:xfrm>
            <a:off x="2613797" y="990223"/>
            <a:ext cx="6357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E81BF53-6CE3-4F7B-8574-4EE6B289D5FE}"/>
              </a:ext>
            </a:extLst>
          </p:cNvPr>
          <p:cNvSpPr txBox="1"/>
          <p:nvPr/>
        </p:nvSpPr>
        <p:spPr>
          <a:xfrm>
            <a:off x="3225605" y="859418"/>
            <a:ext cx="635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Signal</a:t>
            </a:r>
            <a:endParaRPr lang="fi-FI" sz="1100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0031C24-2AC9-4C2E-8B76-740278E3BAFD}"/>
              </a:ext>
            </a:extLst>
          </p:cNvPr>
          <p:cNvCxnSpPr>
            <a:cxnSpLocks/>
          </p:cNvCxnSpPr>
          <p:nvPr/>
        </p:nvCxnSpPr>
        <p:spPr>
          <a:xfrm>
            <a:off x="2613797" y="1225588"/>
            <a:ext cx="6357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C1DE1763-4FE6-4AF1-A397-E06947F388A3}"/>
              </a:ext>
            </a:extLst>
          </p:cNvPr>
          <p:cNvSpPr txBox="1"/>
          <p:nvPr/>
        </p:nvSpPr>
        <p:spPr>
          <a:xfrm>
            <a:off x="3225605" y="1094783"/>
            <a:ext cx="1093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 ng spur</a:t>
            </a:r>
            <a:endParaRPr lang="fi-FI" sz="1100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0C9E4BB-8D3F-4B46-8AC4-2B9CECB1DA8F}"/>
              </a:ext>
            </a:extLst>
          </p:cNvPr>
          <p:cNvCxnSpPr>
            <a:cxnSpLocks/>
          </p:cNvCxnSpPr>
          <p:nvPr/>
        </p:nvCxnSpPr>
        <p:spPr>
          <a:xfrm>
            <a:off x="2649478" y="1697594"/>
            <a:ext cx="63575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3BAAE856-A26E-4749-AB38-E9D2FE7A103E}"/>
              </a:ext>
            </a:extLst>
          </p:cNvPr>
          <p:cNvSpPr txBox="1"/>
          <p:nvPr/>
        </p:nvSpPr>
        <p:spPr>
          <a:xfrm>
            <a:off x="3261286" y="1566789"/>
            <a:ext cx="635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</a:t>
            </a:r>
            <a:endParaRPr lang="fi-FI" sz="1100" dirty="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1E4C2FF-6FAD-4F2F-987C-29E8FA85B3DF}"/>
              </a:ext>
            </a:extLst>
          </p:cNvPr>
          <p:cNvCxnSpPr>
            <a:cxnSpLocks/>
          </p:cNvCxnSpPr>
          <p:nvPr/>
        </p:nvCxnSpPr>
        <p:spPr>
          <a:xfrm>
            <a:off x="2649478" y="1915482"/>
            <a:ext cx="635757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FE95CC75-C519-45B3-8183-4C5CF370EE60}"/>
              </a:ext>
            </a:extLst>
          </p:cNvPr>
          <p:cNvSpPr txBox="1"/>
          <p:nvPr/>
        </p:nvSpPr>
        <p:spPr>
          <a:xfrm>
            <a:off x="3261286" y="1784677"/>
            <a:ext cx="963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NMEA0183</a:t>
            </a:r>
            <a:endParaRPr lang="fi-FI" sz="11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14A6041-26C4-42A8-A3B5-0F62B733AC81}"/>
              </a:ext>
            </a:extLst>
          </p:cNvPr>
          <p:cNvCxnSpPr>
            <a:cxnSpLocks/>
          </p:cNvCxnSpPr>
          <p:nvPr/>
        </p:nvCxnSpPr>
        <p:spPr>
          <a:xfrm>
            <a:off x="5452563" y="3498016"/>
            <a:ext cx="2359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D93B194-1966-4C93-A5F2-AC4657F12EFB}"/>
              </a:ext>
            </a:extLst>
          </p:cNvPr>
          <p:cNvCxnSpPr>
            <a:cxnSpLocks/>
          </p:cNvCxnSpPr>
          <p:nvPr/>
        </p:nvCxnSpPr>
        <p:spPr>
          <a:xfrm>
            <a:off x="9126090" y="1461058"/>
            <a:ext cx="112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A34FD22A-F14C-4095-94CC-24243CA72651}"/>
              </a:ext>
            </a:extLst>
          </p:cNvPr>
          <p:cNvCxnSpPr>
            <a:cxnSpLocks/>
          </p:cNvCxnSpPr>
          <p:nvPr/>
        </p:nvCxnSpPr>
        <p:spPr>
          <a:xfrm>
            <a:off x="9284571" y="4254692"/>
            <a:ext cx="112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683711E-8AF9-4967-9D05-EF8A0E27C1B3}"/>
              </a:ext>
            </a:extLst>
          </p:cNvPr>
          <p:cNvCxnSpPr>
            <a:cxnSpLocks/>
          </p:cNvCxnSpPr>
          <p:nvPr/>
        </p:nvCxnSpPr>
        <p:spPr>
          <a:xfrm>
            <a:off x="9126090" y="1461058"/>
            <a:ext cx="0" cy="25311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6A03580-433B-4781-B3DC-C60EFDCE3A17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6140483" y="4420919"/>
            <a:ext cx="274740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AEE83DA4-8EDB-4CDF-BA5E-2492A7285510}"/>
              </a:ext>
            </a:extLst>
          </p:cNvPr>
          <p:cNvCxnSpPr>
            <a:cxnSpLocks/>
          </p:cNvCxnSpPr>
          <p:nvPr/>
        </p:nvCxnSpPr>
        <p:spPr>
          <a:xfrm>
            <a:off x="1425980" y="3926080"/>
            <a:ext cx="0" cy="26173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0A2A677-D4C7-48B1-9616-C22E30DDBE20}"/>
              </a:ext>
            </a:extLst>
          </p:cNvPr>
          <p:cNvCxnSpPr>
            <a:cxnSpLocks/>
          </p:cNvCxnSpPr>
          <p:nvPr/>
        </p:nvCxnSpPr>
        <p:spPr>
          <a:xfrm flipH="1">
            <a:off x="1998549" y="3640026"/>
            <a:ext cx="2463" cy="80812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901AFBD-79B4-49F9-B7C9-A7231EA3D286}"/>
              </a:ext>
            </a:extLst>
          </p:cNvPr>
          <p:cNvCxnSpPr>
            <a:cxnSpLocks/>
          </p:cNvCxnSpPr>
          <p:nvPr/>
        </p:nvCxnSpPr>
        <p:spPr>
          <a:xfrm flipV="1">
            <a:off x="1802118" y="3640026"/>
            <a:ext cx="205155" cy="26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87C4AD5-AC31-409C-A920-96C712C3C22B}"/>
              </a:ext>
            </a:extLst>
          </p:cNvPr>
          <p:cNvCxnSpPr>
            <a:cxnSpLocks/>
          </p:cNvCxnSpPr>
          <p:nvPr/>
        </p:nvCxnSpPr>
        <p:spPr>
          <a:xfrm>
            <a:off x="673749" y="3926080"/>
            <a:ext cx="2706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6B977D83-E651-41A1-A4F5-FB4546C79AD4}"/>
              </a:ext>
            </a:extLst>
          </p:cNvPr>
          <p:cNvCxnSpPr>
            <a:cxnSpLocks/>
          </p:cNvCxnSpPr>
          <p:nvPr/>
        </p:nvCxnSpPr>
        <p:spPr>
          <a:xfrm flipV="1">
            <a:off x="944414" y="3531867"/>
            <a:ext cx="0" cy="394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F3EACAF1-619E-4ED4-9506-E1860838A5ED}"/>
              </a:ext>
            </a:extLst>
          </p:cNvPr>
          <p:cNvCxnSpPr>
            <a:cxnSpLocks/>
          </p:cNvCxnSpPr>
          <p:nvPr/>
        </p:nvCxnSpPr>
        <p:spPr>
          <a:xfrm>
            <a:off x="6907449" y="2740626"/>
            <a:ext cx="0" cy="86336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55" name="Picture 154">
            <a:extLst>
              <a:ext uri="{FF2B5EF4-FFF2-40B4-BE49-F238E27FC236}">
                <a16:creationId xmlns:a16="http://schemas.microsoft.com/office/drawing/2014/main" id="{B1ACF7FD-3143-4469-8664-7766D19E2DA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10800000">
            <a:off x="3534635" y="4356345"/>
            <a:ext cx="416169" cy="28192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AB29C9B3-6C7C-4B87-BB22-FCDF3858BC32}"/>
              </a:ext>
            </a:extLst>
          </p:cNvPr>
          <p:cNvGrpSpPr/>
          <p:nvPr/>
        </p:nvGrpSpPr>
        <p:grpSpPr>
          <a:xfrm>
            <a:off x="6083256" y="4946684"/>
            <a:ext cx="1139646" cy="853611"/>
            <a:chOff x="6013623" y="4647801"/>
            <a:chExt cx="1139646" cy="853611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70B7F24-F1E3-4D37-AABF-F51376BF0ABE}"/>
                </a:ext>
              </a:extLst>
            </p:cNvPr>
            <p:cNvGrpSpPr/>
            <p:nvPr/>
          </p:nvGrpSpPr>
          <p:grpSpPr>
            <a:xfrm>
              <a:off x="6659223" y="4647801"/>
              <a:ext cx="494046" cy="853611"/>
              <a:chOff x="5930286" y="4477732"/>
              <a:chExt cx="494046" cy="853611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AD576322-F2EA-42F9-AEF6-684F31FAB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936612" y="4477732"/>
                <a:ext cx="470667" cy="497952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7E4DF8-FBA8-4515-B414-0B903B3105F3}"/>
                  </a:ext>
                </a:extLst>
              </p:cNvPr>
              <p:cNvSpPr txBox="1"/>
              <p:nvPr/>
            </p:nvSpPr>
            <p:spPr>
              <a:xfrm>
                <a:off x="5930286" y="4900456"/>
                <a:ext cx="49404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ST60 </a:t>
                </a:r>
              </a:p>
              <a:p>
                <a:r>
                  <a:rPr lang="en-US" sz="1100" dirty="0"/>
                  <a:t>wind</a:t>
                </a:r>
                <a:endParaRPr lang="fi-FI" sz="1100" dirty="0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176544B-BBFC-40E5-BB2A-99C981AE7AB3}"/>
                </a:ext>
              </a:extLst>
            </p:cNvPr>
            <p:cNvGrpSpPr/>
            <p:nvPr/>
          </p:nvGrpSpPr>
          <p:grpSpPr>
            <a:xfrm>
              <a:off x="6013623" y="4647801"/>
              <a:ext cx="564578" cy="846746"/>
              <a:chOff x="6196440" y="4449688"/>
              <a:chExt cx="564578" cy="846746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88F9E151-F6CF-4B9A-A8C1-60B36AEFB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16129" y="4449688"/>
                <a:ext cx="491313" cy="497952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2F7872-00BE-440A-83C3-1F422FAB1D39}"/>
                  </a:ext>
                </a:extLst>
              </p:cNvPr>
              <p:cNvSpPr txBox="1"/>
              <p:nvPr/>
            </p:nvSpPr>
            <p:spPr>
              <a:xfrm>
                <a:off x="6196440" y="4865547"/>
                <a:ext cx="56457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ST60 </a:t>
                </a:r>
              </a:p>
              <a:p>
                <a:r>
                  <a:rPr lang="en-US" sz="1100" dirty="0" err="1"/>
                  <a:t>tridata</a:t>
                </a:r>
                <a:endParaRPr lang="fi-FI" sz="1100" dirty="0"/>
              </a:p>
            </p:txBody>
          </p:sp>
        </p:grp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2D6DBDCB-AEB7-4398-AD1E-5C19DB40C7C7}"/>
                </a:ext>
              </a:extLst>
            </p:cNvPr>
            <p:cNvCxnSpPr>
              <a:cxnSpLocks/>
              <a:stCxn id="6" idx="3"/>
              <a:endCxn id="5" idx="1"/>
            </p:cNvCxnSpPr>
            <p:nvPr/>
          </p:nvCxnSpPr>
          <p:spPr>
            <a:xfrm>
              <a:off x="6524625" y="4896777"/>
              <a:ext cx="140924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C7F004F6-DE96-4218-BCB6-2E8CA95CB8DA}"/>
              </a:ext>
            </a:extLst>
          </p:cNvPr>
          <p:cNvCxnSpPr>
            <a:cxnSpLocks/>
            <a:stCxn id="51" idx="2"/>
            <a:endCxn id="168" idx="0"/>
          </p:cNvCxnSpPr>
          <p:nvPr/>
        </p:nvCxnSpPr>
        <p:spPr>
          <a:xfrm>
            <a:off x="5454400" y="1794377"/>
            <a:ext cx="3520" cy="32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86BDEB74-A448-4149-90A4-889F8CC307B3}"/>
              </a:ext>
            </a:extLst>
          </p:cNvPr>
          <p:cNvCxnSpPr>
            <a:cxnSpLocks/>
          </p:cNvCxnSpPr>
          <p:nvPr/>
        </p:nvCxnSpPr>
        <p:spPr>
          <a:xfrm>
            <a:off x="5452563" y="3007489"/>
            <a:ext cx="0" cy="51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 167">
            <a:extLst>
              <a:ext uri="{FF2B5EF4-FFF2-40B4-BE49-F238E27FC236}">
                <a16:creationId xmlns:a16="http://schemas.microsoft.com/office/drawing/2014/main" id="{951586BC-FE28-4EC1-849E-1D1DCBC5C922}"/>
              </a:ext>
            </a:extLst>
          </p:cNvPr>
          <p:cNvSpPr/>
          <p:nvPr/>
        </p:nvSpPr>
        <p:spPr>
          <a:xfrm rot="5400000">
            <a:off x="5250283" y="2121739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E753A0AB-1818-42B1-A848-70B034A42E08}"/>
              </a:ext>
            </a:extLst>
          </p:cNvPr>
          <p:cNvCxnSpPr>
            <a:cxnSpLocks/>
          </p:cNvCxnSpPr>
          <p:nvPr/>
        </p:nvCxnSpPr>
        <p:spPr>
          <a:xfrm>
            <a:off x="1581628" y="3926080"/>
            <a:ext cx="0" cy="148502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51896650-F773-4BB6-922A-47C7BE9D4A89}"/>
              </a:ext>
            </a:extLst>
          </p:cNvPr>
          <p:cNvCxnSpPr>
            <a:cxnSpLocks/>
            <a:endCxn id="180" idx="0"/>
          </p:cNvCxnSpPr>
          <p:nvPr/>
        </p:nvCxnSpPr>
        <p:spPr>
          <a:xfrm>
            <a:off x="1556878" y="5411103"/>
            <a:ext cx="2517864" cy="511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6466FBDB-19A2-46AA-BD5E-81FB13E826C1}"/>
              </a:ext>
            </a:extLst>
          </p:cNvPr>
          <p:cNvCxnSpPr>
            <a:cxnSpLocks/>
            <a:stCxn id="180" idx="2"/>
          </p:cNvCxnSpPr>
          <p:nvPr/>
        </p:nvCxnSpPr>
        <p:spPr>
          <a:xfrm flipV="1">
            <a:off x="4491347" y="5411103"/>
            <a:ext cx="1589365" cy="44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 179">
            <a:extLst>
              <a:ext uri="{FF2B5EF4-FFF2-40B4-BE49-F238E27FC236}">
                <a16:creationId xmlns:a16="http://schemas.microsoft.com/office/drawing/2014/main" id="{04090A16-38E9-404F-8C7E-F6127375CC0A}"/>
              </a:ext>
            </a:extLst>
          </p:cNvPr>
          <p:cNvSpPr/>
          <p:nvPr/>
        </p:nvSpPr>
        <p:spPr>
          <a:xfrm>
            <a:off x="4074741" y="5207252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59AE9B43-A306-4682-8265-72C5594885A6}"/>
              </a:ext>
            </a:extLst>
          </p:cNvPr>
          <p:cNvCxnSpPr>
            <a:cxnSpLocks/>
          </p:cNvCxnSpPr>
          <p:nvPr/>
        </p:nvCxnSpPr>
        <p:spPr>
          <a:xfrm>
            <a:off x="2631178" y="1464494"/>
            <a:ext cx="635757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A35495-5B04-448E-9EEB-359B0B07A670}"/>
              </a:ext>
            </a:extLst>
          </p:cNvPr>
          <p:cNvSpPr txBox="1"/>
          <p:nvPr/>
        </p:nvSpPr>
        <p:spPr>
          <a:xfrm>
            <a:off x="3242986" y="1333689"/>
            <a:ext cx="1206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 ng backbone</a:t>
            </a:r>
            <a:endParaRPr lang="fi-FI" sz="1100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800671DB-6790-41B1-AC84-F1615E164342}"/>
              </a:ext>
            </a:extLst>
          </p:cNvPr>
          <p:cNvCxnSpPr>
            <a:cxnSpLocks/>
          </p:cNvCxnSpPr>
          <p:nvPr/>
        </p:nvCxnSpPr>
        <p:spPr>
          <a:xfrm>
            <a:off x="7963382" y="2290258"/>
            <a:ext cx="0" cy="4375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D30CE546-39A0-481E-82A1-AF7323AB6068}"/>
              </a:ext>
            </a:extLst>
          </p:cNvPr>
          <p:cNvCxnSpPr>
            <a:cxnSpLocks/>
          </p:cNvCxnSpPr>
          <p:nvPr/>
        </p:nvCxnSpPr>
        <p:spPr>
          <a:xfrm>
            <a:off x="3392139" y="2205657"/>
            <a:ext cx="0" cy="451682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F8C3F135-F882-40AC-B02F-7659D0BB186F}"/>
              </a:ext>
            </a:extLst>
          </p:cNvPr>
          <p:cNvSpPr txBox="1"/>
          <p:nvPr/>
        </p:nvSpPr>
        <p:spPr>
          <a:xfrm>
            <a:off x="5452563" y="6524501"/>
            <a:ext cx="1092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Nav Station</a:t>
            </a:r>
            <a:endParaRPr lang="fi-FI" sz="1100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A623E2D-51EA-4B9E-BB76-BF6B4E996FE6}"/>
              </a:ext>
            </a:extLst>
          </p:cNvPr>
          <p:cNvSpPr txBox="1"/>
          <p:nvPr/>
        </p:nvSpPr>
        <p:spPr>
          <a:xfrm>
            <a:off x="9163083" y="6512917"/>
            <a:ext cx="939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Mast Base</a:t>
            </a:r>
            <a:endParaRPr lang="fi-FI" sz="1100" dirty="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08A033BA-6874-40E8-9C2F-03DFE117AFDB}"/>
              </a:ext>
            </a:extLst>
          </p:cNvPr>
          <p:cNvCxnSpPr>
            <a:cxnSpLocks/>
          </p:cNvCxnSpPr>
          <p:nvPr/>
        </p:nvCxnSpPr>
        <p:spPr>
          <a:xfrm flipV="1">
            <a:off x="5762349" y="3875023"/>
            <a:ext cx="11543" cy="563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4D6FA542-7DAC-4465-93BB-1B575B69D859}"/>
              </a:ext>
            </a:extLst>
          </p:cNvPr>
          <p:cNvGrpSpPr/>
          <p:nvPr/>
        </p:nvGrpSpPr>
        <p:grpSpPr>
          <a:xfrm>
            <a:off x="5752399" y="2200751"/>
            <a:ext cx="838972" cy="504662"/>
            <a:chOff x="5614040" y="1813663"/>
            <a:chExt cx="1226149" cy="737558"/>
          </a:xfrm>
        </p:grpSpPr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ADB6B392-B528-49D8-8575-E7639F344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5658101" y="1813663"/>
              <a:ext cx="1126794" cy="381376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BB57D75F-31B8-447E-92D5-F77697A83653}"/>
                </a:ext>
              </a:extLst>
            </p:cNvPr>
            <p:cNvSpPr txBox="1"/>
            <p:nvPr/>
          </p:nvSpPr>
          <p:spPr>
            <a:xfrm>
              <a:off x="5614040" y="2168881"/>
              <a:ext cx="1226149" cy="382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MS-RA70N</a:t>
              </a:r>
              <a:endParaRPr lang="fi-FI" sz="1100" dirty="0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C8F70EED-F58E-486C-8C57-8BD70B0A6240}"/>
              </a:ext>
            </a:extLst>
          </p:cNvPr>
          <p:cNvGrpSpPr/>
          <p:nvPr/>
        </p:nvGrpSpPr>
        <p:grpSpPr>
          <a:xfrm>
            <a:off x="7316473" y="1478430"/>
            <a:ext cx="801570" cy="624764"/>
            <a:chOff x="7001979" y="1331272"/>
            <a:chExt cx="1234563" cy="922574"/>
          </a:xfrm>
        </p:grpSpPr>
        <p:pic>
          <p:nvPicPr>
            <p:cNvPr id="209" name="Picture 208">
              <a:extLst>
                <a:ext uri="{FF2B5EF4-FFF2-40B4-BE49-F238E27FC236}">
                  <a16:creationId xmlns:a16="http://schemas.microsoft.com/office/drawing/2014/main" id="{E51C5294-3CD7-4E83-A8A0-BF491C2DC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7445564" y="1331272"/>
              <a:ext cx="216127" cy="554920"/>
            </a:xfrm>
            <a:prstGeom prst="rect">
              <a:avLst/>
            </a:prstGeom>
          </p:spPr>
        </p:pic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070451C3-E996-45DD-9B1C-623D21AF939F}"/>
                </a:ext>
              </a:extLst>
            </p:cNvPr>
            <p:cNvSpPr txBox="1"/>
            <p:nvPr/>
          </p:nvSpPr>
          <p:spPr>
            <a:xfrm>
              <a:off x="7001979" y="1867533"/>
              <a:ext cx="1234563" cy="386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YDWG-02</a:t>
              </a:r>
              <a:endParaRPr lang="fi-FI" sz="1100" dirty="0"/>
            </a:p>
          </p:txBody>
        </p:sp>
      </p:grp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1C33EF69-2144-45F6-978D-50833ACFEED6}"/>
              </a:ext>
            </a:extLst>
          </p:cNvPr>
          <p:cNvCxnSpPr>
            <a:cxnSpLocks/>
          </p:cNvCxnSpPr>
          <p:nvPr/>
        </p:nvCxnSpPr>
        <p:spPr>
          <a:xfrm flipV="1">
            <a:off x="5861064" y="4105244"/>
            <a:ext cx="6154" cy="30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A136E42-FEB3-406C-94FA-0207A54025D0}"/>
              </a:ext>
            </a:extLst>
          </p:cNvPr>
          <p:cNvCxnSpPr>
            <a:cxnSpLocks/>
          </p:cNvCxnSpPr>
          <p:nvPr/>
        </p:nvCxnSpPr>
        <p:spPr>
          <a:xfrm flipV="1">
            <a:off x="4260381" y="2359566"/>
            <a:ext cx="9536" cy="35849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DF9AA7E9-FBFC-42F4-B3AA-E7C4D411BD01}"/>
              </a:ext>
            </a:extLst>
          </p:cNvPr>
          <p:cNvCxnSpPr>
            <a:cxnSpLocks/>
          </p:cNvCxnSpPr>
          <p:nvPr/>
        </p:nvCxnSpPr>
        <p:spPr>
          <a:xfrm>
            <a:off x="4573184" y="2740626"/>
            <a:ext cx="2331776" cy="720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0" name="Arc 219">
            <a:extLst>
              <a:ext uri="{FF2B5EF4-FFF2-40B4-BE49-F238E27FC236}">
                <a16:creationId xmlns:a16="http://schemas.microsoft.com/office/drawing/2014/main" id="{F2EAF1F5-A392-4D1D-A37A-A8FDB3BE4E9C}"/>
              </a:ext>
            </a:extLst>
          </p:cNvPr>
          <p:cNvSpPr/>
          <p:nvPr/>
        </p:nvSpPr>
        <p:spPr>
          <a:xfrm>
            <a:off x="4090171" y="2516874"/>
            <a:ext cx="474779" cy="416606"/>
          </a:xfrm>
          <a:prstGeom prst="arc">
            <a:avLst>
              <a:gd name="adj1" fmla="val 10789012"/>
              <a:gd name="adj2" fmla="val 0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5E693760-1B59-42BA-8BF4-89927C5C4521}"/>
              </a:ext>
            </a:extLst>
          </p:cNvPr>
          <p:cNvCxnSpPr>
            <a:cxnSpLocks/>
          </p:cNvCxnSpPr>
          <p:nvPr/>
        </p:nvCxnSpPr>
        <p:spPr>
          <a:xfrm flipH="1">
            <a:off x="4269917" y="2358640"/>
            <a:ext cx="1469155" cy="9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ABF5FBF5-561D-4086-9C55-9137B775226F}"/>
              </a:ext>
            </a:extLst>
          </p:cNvPr>
          <p:cNvCxnSpPr>
            <a:cxnSpLocks/>
          </p:cNvCxnSpPr>
          <p:nvPr/>
        </p:nvCxnSpPr>
        <p:spPr>
          <a:xfrm flipV="1">
            <a:off x="7762847" y="1972389"/>
            <a:ext cx="15609" cy="2237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CED407A4-AEEE-4212-AE44-DCA516393586}"/>
              </a:ext>
            </a:extLst>
          </p:cNvPr>
          <p:cNvCxnSpPr>
            <a:cxnSpLocks/>
          </p:cNvCxnSpPr>
          <p:nvPr/>
        </p:nvCxnSpPr>
        <p:spPr>
          <a:xfrm flipV="1">
            <a:off x="7457119" y="2326766"/>
            <a:ext cx="0" cy="180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604AD0D3-9D07-46C0-820B-8D7946F985CD}"/>
              </a:ext>
            </a:extLst>
          </p:cNvPr>
          <p:cNvCxnSpPr>
            <a:cxnSpLocks/>
          </p:cNvCxnSpPr>
          <p:nvPr/>
        </p:nvCxnSpPr>
        <p:spPr>
          <a:xfrm flipV="1">
            <a:off x="5871085" y="4107587"/>
            <a:ext cx="1600123" cy="11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F7349134-A98C-48E4-98F7-255BCD21F0EE}"/>
              </a:ext>
            </a:extLst>
          </p:cNvPr>
          <p:cNvCxnSpPr>
            <a:cxnSpLocks/>
          </p:cNvCxnSpPr>
          <p:nvPr/>
        </p:nvCxnSpPr>
        <p:spPr>
          <a:xfrm flipV="1">
            <a:off x="5960161" y="4196648"/>
            <a:ext cx="6154" cy="30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E735BCE4-27C5-4BCC-B23E-F6A753100A52}"/>
              </a:ext>
            </a:extLst>
          </p:cNvPr>
          <p:cNvCxnSpPr>
            <a:cxnSpLocks/>
          </p:cNvCxnSpPr>
          <p:nvPr/>
        </p:nvCxnSpPr>
        <p:spPr>
          <a:xfrm flipV="1">
            <a:off x="5970182" y="4203694"/>
            <a:ext cx="1792990" cy="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19A2561-FAAC-448D-944D-CC5B10C7676F}"/>
              </a:ext>
            </a:extLst>
          </p:cNvPr>
          <p:cNvCxnSpPr>
            <a:cxnSpLocks/>
            <a:stCxn id="206" idx="3"/>
          </p:cNvCxnSpPr>
          <p:nvPr/>
        </p:nvCxnSpPr>
        <p:spPr>
          <a:xfrm flipV="1">
            <a:off x="6553537" y="2326766"/>
            <a:ext cx="873366" cy="4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EAABB0A2-41F6-47F3-8249-05ED60021CCF}"/>
              </a:ext>
            </a:extLst>
          </p:cNvPr>
          <p:cNvCxnSpPr>
            <a:cxnSpLocks/>
          </p:cNvCxnSpPr>
          <p:nvPr/>
        </p:nvCxnSpPr>
        <p:spPr>
          <a:xfrm flipV="1">
            <a:off x="2613797" y="4085392"/>
            <a:ext cx="0" cy="362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69FD2F6-4F03-41A4-90D4-8EC6B754B4AF}"/>
              </a:ext>
            </a:extLst>
          </p:cNvPr>
          <p:cNvCxnSpPr>
            <a:cxnSpLocks/>
          </p:cNvCxnSpPr>
          <p:nvPr/>
        </p:nvCxnSpPr>
        <p:spPr>
          <a:xfrm flipV="1">
            <a:off x="2496562" y="3956941"/>
            <a:ext cx="5200" cy="585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A2EEAFD-6C66-45E4-8914-BDF219C28C77}"/>
              </a:ext>
            </a:extLst>
          </p:cNvPr>
          <p:cNvCxnSpPr>
            <a:cxnSpLocks/>
          </p:cNvCxnSpPr>
          <p:nvPr/>
        </p:nvCxnSpPr>
        <p:spPr>
          <a:xfrm flipV="1">
            <a:off x="2597552" y="4085392"/>
            <a:ext cx="409055" cy="7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571EDE85-35BF-4BC6-A384-D2B066D37624}"/>
              </a:ext>
            </a:extLst>
          </p:cNvPr>
          <p:cNvCxnSpPr>
            <a:cxnSpLocks/>
          </p:cNvCxnSpPr>
          <p:nvPr/>
        </p:nvCxnSpPr>
        <p:spPr>
          <a:xfrm flipV="1">
            <a:off x="2999330" y="3899845"/>
            <a:ext cx="1509" cy="1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F1823274-06EA-4BFC-887F-85E2244AE2F8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98814" y="2844016"/>
            <a:ext cx="0" cy="5140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Arc 304">
            <a:extLst>
              <a:ext uri="{FF2B5EF4-FFF2-40B4-BE49-F238E27FC236}">
                <a16:creationId xmlns:a16="http://schemas.microsoft.com/office/drawing/2014/main" id="{2A1C0337-7FC5-491F-83B0-3CCC2468EEB3}"/>
              </a:ext>
            </a:extLst>
          </p:cNvPr>
          <p:cNvSpPr/>
          <p:nvPr/>
        </p:nvSpPr>
        <p:spPr>
          <a:xfrm rot="5400000">
            <a:off x="5250283" y="2590883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1326CD09-3E70-41C3-8283-06001A5AC48B}"/>
              </a:ext>
            </a:extLst>
          </p:cNvPr>
          <p:cNvCxnSpPr>
            <a:cxnSpLocks/>
            <a:stCxn id="168" idx="2"/>
            <a:endCxn id="305" idx="0"/>
          </p:cNvCxnSpPr>
          <p:nvPr/>
        </p:nvCxnSpPr>
        <p:spPr>
          <a:xfrm flipH="1">
            <a:off x="5457920" y="2538345"/>
            <a:ext cx="666" cy="5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B599A134-5FCB-411F-9B5D-36F0929EBA24}"/>
              </a:ext>
            </a:extLst>
          </p:cNvPr>
          <p:cNvCxnSpPr>
            <a:cxnSpLocks/>
            <a:endCxn id="322" idx="0"/>
          </p:cNvCxnSpPr>
          <p:nvPr/>
        </p:nvCxnSpPr>
        <p:spPr>
          <a:xfrm>
            <a:off x="5043326" y="1760229"/>
            <a:ext cx="3520" cy="32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F02B070-B553-4DC6-B198-5AC3C66046F5}"/>
              </a:ext>
            </a:extLst>
          </p:cNvPr>
          <p:cNvCxnSpPr>
            <a:cxnSpLocks/>
          </p:cNvCxnSpPr>
          <p:nvPr/>
        </p:nvCxnSpPr>
        <p:spPr>
          <a:xfrm>
            <a:off x="5041489" y="2973341"/>
            <a:ext cx="0" cy="51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Arc 321">
            <a:extLst>
              <a:ext uri="{FF2B5EF4-FFF2-40B4-BE49-F238E27FC236}">
                <a16:creationId xmlns:a16="http://schemas.microsoft.com/office/drawing/2014/main" id="{D5278E34-556B-4317-BC87-8BB965EBA9F2}"/>
              </a:ext>
            </a:extLst>
          </p:cNvPr>
          <p:cNvSpPr/>
          <p:nvPr/>
        </p:nvSpPr>
        <p:spPr>
          <a:xfrm rot="5400000">
            <a:off x="4839209" y="2087591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3" name="Arc 322">
            <a:extLst>
              <a:ext uri="{FF2B5EF4-FFF2-40B4-BE49-F238E27FC236}">
                <a16:creationId xmlns:a16="http://schemas.microsoft.com/office/drawing/2014/main" id="{1416D4A3-C60E-442D-A2EA-F61E507A7C81}"/>
              </a:ext>
            </a:extLst>
          </p:cNvPr>
          <p:cNvSpPr/>
          <p:nvPr/>
        </p:nvSpPr>
        <p:spPr>
          <a:xfrm rot="5400000">
            <a:off x="4839209" y="255673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DBA3F5D3-D009-4659-92E5-F738F25A3EFF}"/>
              </a:ext>
            </a:extLst>
          </p:cNvPr>
          <p:cNvCxnSpPr>
            <a:cxnSpLocks/>
            <a:stCxn id="322" idx="2"/>
            <a:endCxn id="323" idx="0"/>
          </p:cNvCxnSpPr>
          <p:nvPr/>
        </p:nvCxnSpPr>
        <p:spPr>
          <a:xfrm flipH="1">
            <a:off x="5046846" y="2504197"/>
            <a:ext cx="666" cy="5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F73EC34A-1446-4505-B577-6564DB7AC31F}"/>
              </a:ext>
            </a:extLst>
          </p:cNvPr>
          <p:cNvCxnSpPr>
            <a:cxnSpLocks/>
          </p:cNvCxnSpPr>
          <p:nvPr/>
        </p:nvCxnSpPr>
        <p:spPr>
          <a:xfrm flipH="1" flipV="1">
            <a:off x="4868959" y="2844016"/>
            <a:ext cx="6570" cy="591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3FC2BDAD-1614-423F-9FDB-267393C26A0D}"/>
              </a:ext>
            </a:extLst>
          </p:cNvPr>
          <p:cNvCxnSpPr>
            <a:cxnSpLocks/>
            <a:stCxn id="318" idx="3"/>
            <a:endCxn id="31" idx="1"/>
          </p:cNvCxnSpPr>
          <p:nvPr/>
        </p:nvCxnSpPr>
        <p:spPr>
          <a:xfrm>
            <a:off x="5370752" y="3609631"/>
            <a:ext cx="292873" cy="3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6F75367E-6D8F-43CD-BD47-B9EB6C8AB5FB}"/>
              </a:ext>
            </a:extLst>
          </p:cNvPr>
          <p:cNvGrpSpPr/>
          <p:nvPr/>
        </p:nvGrpSpPr>
        <p:grpSpPr>
          <a:xfrm>
            <a:off x="4724696" y="3385408"/>
            <a:ext cx="646056" cy="674793"/>
            <a:chOff x="4724696" y="3385408"/>
            <a:chExt cx="646056" cy="674793"/>
          </a:xfrm>
        </p:grpSpPr>
        <p:pic>
          <p:nvPicPr>
            <p:cNvPr id="318" name="Picture 317">
              <a:extLst>
                <a:ext uri="{FF2B5EF4-FFF2-40B4-BE49-F238E27FC236}">
                  <a16:creationId xmlns:a16="http://schemas.microsoft.com/office/drawing/2014/main" id="{8901DE7D-80F2-4A20-9348-A51CF8EAF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4770720" y="3385408"/>
              <a:ext cx="600032" cy="448445"/>
            </a:xfrm>
            <a:prstGeom prst="rect">
              <a:avLst/>
            </a:prstGeom>
          </p:spPr>
        </p:pic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9108E427-2C9F-430D-9819-E2C4DEEA1D96}"/>
                </a:ext>
              </a:extLst>
            </p:cNvPr>
            <p:cNvSpPr txBox="1"/>
            <p:nvPr/>
          </p:nvSpPr>
          <p:spPr>
            <a:xfrm>
              <a:off x="4724696" y="3798591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AIS-100</a:t>
              </a:r>
            </a:p>
          </p:txBody>
        </p:sp>
      </p:grp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8FB24BD4-14CD-4DA5-A9BA-CA5219F5EF98}"/>
              </a:ext>
            </a:extLst>
          </p:cNvPr>
          <p:cNvCxnSpPr>
            <a:cxnSpLocks/>
            <a:endCxn id="339" idx="0"/>
          </p:cNvCxnSpPr>
          <p:nvPr/>
        </p:nvCxnSpPr>
        <p:spPr>
          <a:xfrm>
            <a:off x="5139795" y="3318291"/>
            <a:ext cx="106685" cy="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DE35518E-63E1-41B4-ADF2-6A9CDC72EC8B}"/>
              </a:ext>
            </a:extLst>
          </p:cNvPr>
          <p:cNvCxnSpPr>
            <a:cxnSpLocks/>
          </p:cNvCxnSpPr>
          <p:nvPr/>
        </p:nvCxnSpPr>
        <p:spPr>
          <a:xfrm>
            <a:off x="6254670" y="3318291"/>
            <a:ext cx="463320" cy="3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Arc 338">
            <a:extLst>
              <a:ext uri="{FF2B5EF4-FFF2-40B4-BE49-F238E27FC236}">
                <a16:creationId xmlns:a16="http://schemas.microsoft.com/office/drawing/2014/main" id="{0CC93B2A-8D5D-47D0-895C-418679A03E8B}"/>
              </a:ext>
            </a:extLst>
          </p:cNvPr>
          <p:cNvSpPr/>
          <p:nvPr/>
        </p:nvSpPr>
        <p:spPr>
          <a:xfrm>
            <a:off x="5246479" y="3109988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0" name="Arc 339">
            <a:extLst>
              <a:ext uri="{FF2B5EF4-FFF2-40B4-BE49-F238E27FC236}">
                <a16:creationId xmlns:a16="http://schemas.microsoft.com/office/drawing/2014/main" id="{F66494F4-20D7-4752-BBA1-5844318EB671}"/>
              </a:ext>
            </a:extLst>
          </p:cNvPr>
          <p:cNvSpPr/>
          <p:nvPr/>
        </p:nvSpPr>
        <p:spPr>
          <a:xfrm>
            <a:off x="5838064" y="310396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5F638472-7EEC-425F-A155-DACCB58C87A4}"/>
              </a:ext>
            </a:extLst>
          </p:cNvPr>
          <p:cNvCxnSpPr>
            <a:cxnSpLocks/>
          </p:cNvCxnSpPr>
          <p:nvPr/>
        </p:nvCxnSpPr>
        <p:spPr>
          <a:xfrm>
            <a:off x="5654995" y="3329534"/>
            <a:ext cx="1865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AECB9CF8-C65B-4BA1-B585-5F6336CFDA58}"/>
              </a:ext>
            </a:extLst>
          </p:cNvPr>
          <p:cNvGrpSpPr/>
          <p:nvPr/>
        </p:nvGrpSpPr>
        <p:grpSpPr>
          <a:xfrm>
            <a:off x="3210478" y="4652530"/>
            <a:ext cx="944489" cy="808204"/>
            <a:chOff x="6150385" y="482187"/>
            <a:chExt cx="944489" cy="808204"/>
          </a:xfrm>
        </p:grpSpPr>
        <p:pic>
          <p:nvPicPr>
            <p:cNvPr id="355" name="Picture 354">
              <a:extLst>
                <a:ext uri="{FF2B5EF4-FFF2-40B4-BE49-F238E27FC236}">
                  <a16:creationId xmlns:a16="http://schemas.microsoft.com/office/drawing/2014/main" id="{26CAD39E-9158-47A1-819B-1B54F750D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6517747" y="482187"/>
              <a:ext cx="325198" cy="548019"/>
            </a:xfrm>
            <a:prstGeom prst="rect">
              <a:avLst/>
            </a:prstGeom>
          </p:spPr>
        </p:pic>
        <p:sp>
          <p:nvSpPr>
            <p:cNvPr id="356" name="TextBox 355">
              <a:extLst>
                <a:ext uri="{FF2B5EF4-FFF2-40B4-BE49-F238E27FC236}">
                  <a16:creationId xmlns:a16="http://schemas.microsoft.com/office/drawing/2014/main" id="{A6875FA9-A9ED-44A3-8734-ADD4F2BA514D}"/>
                </a:ext>
              </a:extLst>
            </p:cNvPr>
            <p:cNvSpPr txBox="1"/>
            <p:nvPr/>
          </p:nvSpPr>
          <p:spPr>
            <a:xfrm>
              <a:off x="6150385" y="1028781"/>
              <a:ext cx="9444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KUS NS5 Fuel</a:t>
              </a:r>
            </a:p>
          </p:txBody>
        </p:sp>
      </p:grp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20B188D4-B2C2-44C1-862C-08C3CE55FEAD}"/>
              </a:ext>
            </a:extLst>
          </p:cNvPr>
          <p:cNvGrpSpPr/>
          <p:nvPr/>
        </p:nvGrpSpPr>
        <p:grpSpPr>
          <a:xfrm>
            <a:off x="4839510" y="180457"/>
            <a:ext cx="417102" cy="1602355"/>
            <a:chOff x="4839510" y="180457"/>
            <a:chExt cx="417102" cy="1602355"/>
          </a:xfrm>
        </p:grpSpPr>
        <p:pic>
          <p:nvPicPr>
            <p:cNvPr id="319" name="Picture 318">
              <a:extLst>
                <a:ext uri="{FF2B5EF4-FFF2-40B4-BE49-F238E27FC236}">
                  <a16:creationId xmlns:a16="http://schemas.microsoft.com/office/drawing/2014/main" id="{1FD33A66-05F2-464D-A2FA-A6F159D38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4947940" y="180457"/>
              <a:ext cx="197923" cy="1368970"/>
            </a:xfrm>
            <a:prstGeom prst="rect">
              <a:avLst/>
            </a:prstGeom>
          </p:spPr>
        </p:pic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6A6F78EB-7587-41AB-927A-6A0FF94BF8E6}"/>
                </a:ext>
              </a:extLst>
            </p:cNvPr>
            <p:cNvSpPr txBox="1"/>
            <p:nvPr/>
          </p:nvSpPr>
          <p:spPr>
            <a:xfrm>
              <a:off x="4839510" y="1521202"/>
              <a:ext cx="4171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VHF</a:t>
              </a:r>
            </a:p>
          </p:txBody>
        </p:sp>
      </p:grp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C55F6CA-DBB2-498E-8F79-1B63F461B166}"/>
              </a:ext>
            </a:extLst>
          </p:cNvPr>
          <p:cNvCxnSpPr>
            <a:cxnSpLocks/>
          </p:cNvCxnSpPr>
          <p:nvPr/>
        </p:nvCxnSpPr>
        <p:spPr>
          <a:xfrm>
            <a:off x="3740886" y="4625005"/>
            <a:ext cx="0" cy="214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5" name="Picture 374">
            <a:extLst>
              <a:ext uri="{FF2B5EF4-FFF2-40B4-BE49-F238E27FC236}">
                <a16:creationId xmlns:a16="http://schemas.microsoft.com/office/drawing/2014/main" id="{B833DCA2-914D-4A59-B715-AAD24FC6A6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485320" y="4249409"/>
            <a:ext cx="266700" cy="628650"/>
          </a:xfrm>
          <a:prstGeom prst="rect">
            <a:avLst/>
          </a:prstGeom>
        </p:spPr>
      </p:pic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73911C7D-ECB2-497F-B0B5-435120C776F8}"/>
              </a:ext>
            </a:extLst>
          </p:cNvPr>
          <p:cNvCxnSpPr>
            <a:cxnSpLocks/>
          </p:cNvCxnSpPr>
          <p:nvPr/>
        </p:nvCxnSpPr>
        <p:spPr>
          <a:xfrm flipH="1" flipV="1">
            <a:off x="2066372" y="2903356"/>
            <a:ext cx="23510" cy="162669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594AC7C-B456-4479-9981-9D52FA265084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2824751" y="4464070"/>
            <a:ext cx="1250821" cy="7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FC58F4A9-39E6-48AE-9F3A-B0B3A952E317}"/>
              </a:ext>
            </a:extLst>
          </p:cNvPr>
          <p:cNvCxnSpPr>
            <a:cxnSpLocks/>
          </p:cNvCxnSpPr>
          <p:nvPr/>
        </p:nvCxnSpPr>
        <p:spPr>
          <a:xfrm>
            <a:off x="2200539" y="4453586"/>
            <a:ext cx="167246" cy="2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69128049-1104-4CA6-ABE6-4151D955DC37}"/>
              </a:ext>
            </a:extLst>
          </p:cNvPr>
          <p:cNvCxnSpPr>
            <a:cxnSpLocks/>
          </p:cNvCxnSpPr>
          <p:nvPr/>
        </p:nvCxnSpPr>
        <p:spPr>
          <a:xfrm flipV="1">
            <a:off x="1895767" y="4131886"/>
            <a:ext cx="6154" cy="30065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90" name="Group 389">
            <a:extLst>
              <a:ext uri="{FF2B5EF4-FFF2-40B4-BE49-F238E27FC236}">
                <a16:creationId xmlns:a16="http://schemas.microsoft.com/office/drawing/2014/main" id="{E622758E-FB73-4AEF-B585-A5F55695B704}"/>
              </a:ext>
            </a:extLst>
          </p:cNvPr>
          <p:cNvGrpSpPr/>
          <p:nvPr/>
        </p:nvGrpSpPr>
        <p:grpSpPr>
          <a:xfrm>
            <a:off x="1651312" y="3930729"/>
            <a:ext cx="425116" cy="439625"/>
            <a:chOff x="1544456" y="1062774"/>
            <a:chExt cx="425116" cy="439625"/>
          </a:xfrm>
        </p:grpSpPr>
        <p:pic>
          <p:nvPicPr>
            <p:cNvPr id="387" name="Picture 386">
              <a:extLst>
                <a:ext uri="{FF2B5EF4-FFF2-40B4-BE49-F238E27FC236}">
                  <a16:creationId xmlns:a16="http://schemas.microsoft.com/office/drawing/2014/main" id="{C3A8BCEE-C9CB-497C-9680-9CC4139F1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1628425" y="1062774"/>
              <a:ext cx="249707" cy="243018"/>
            </a:xfrm>
            <a:prstGeom prst="rect">
              <a:avLst/>
            </a:prstGeom>
          </p:spPr>
        </p:pic>
        <p:sp>
          <p:nvSpPr>
            <p:cNvPr id="389" name="TextBox 388">
              <a:extLst>
                <a:ext uri="{FF2B5EF4-FFF2-40B4-BE49-F238E27FC236}">
                  <a16:creationId xmlns:a16="http://schemas.microsoft.com/office/drawing/2014/main" id="{7259F916-6C8F-4E67-A1E4-4218D88D6576}"/>
                </a:ext>
              </a:extLst>
            </p:cNvPr>
            <p:cNvSpPr txBox="1"/>
            <p:nvPr/>
          </p:nvSpPr>
          <p:spPr>
            <a:xfrm>
              <a:off x="1544456" y="1240789"/>
              <a:ext cx="4251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Fuel</a:t>
              </a:r>
            </a:p>
          </p:txBody>
        </p:sp>
      </p:grp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BFD94BA7-6AF3-4CDE-ADEF-0BD305F557DE}"/>
              </a:ext>
            </a:extLst>
          </p:cNvPr>
          <p:cNvCxnSpPr>
            <a:cxnSpLocks/>
          </p:cNvCxnSpPr>
          <p:nvPr/>
        </p:nvCxnSpPr>
        <p:spPr>
          <a:xfrm>
            <a:off x="2729977" y="4203694"/>
            <a:ext cx="14629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29F1C5C1-59E1-48F5-A3F2-1B263EA71A58}"/>
              </a:ext>
            </a:extLst>
          </p:cNvPr>
          <p:cNvCxnSpPr>
            <a:cxnSpLocks/>
          </p:cNvCxnSpPr>
          <p:nvPr/>
        </p:nvCxnSpPr>
        <p:spPr>
          <a:xfrm flipV="1">
            <a:off x="2735279" y="4210145"/>
            <a:ext cx="0" cy="2287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5" name="Group 414">
            <a:extLst>
              <a:ext uri="{FF2B5EF4-FFF2-40B4-BE49-F238E27FC236}">
                <a16:creationId xmlns:a16="http://schemas.microsoft.com/office/drawing/2014/main" id="{45B8E541-42EF-4257-9977-CEE6EC06966C}"/>
              </a:ext>
            </a:extLst>
          </p:cNvPr>
          <p:cNvGrpSpPr/>
          <p:nvPr/>
        </p:nvGrpSpPr>
        <p:grpSpPr>
          <a:xfrm>
            <a:off x="629355" y="5444636"/>
            <a:ext cx="716863" cy="830527"/>
            <a:chOff x="692233" y="4786814"/>
            <a:chExt cx="716863" cy="830527"/>
          </a:xfrm>
        </p:grpSpPr>
        <p:pic>
          <p:nvPicPr>
            <p:cNvPr id="411" name="Picture 410">
              <a:extLst>
                <a:ext uri="{FF2B5EF4-FFF2-40B4-BE49-F238E27FC236}">
                  <a16:creationId xmlns:a16="http://schemas.microsoft.com/office/drawing/2014/main" id="{9CBF87B7-7DDC-41A1-9C58-A4FF001A7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802208" y="4786814"/>
              <a:ext cx="412532" cy="399640"/>
            </a:xfrm>
            <a:prstGeom prst="rect">
              <a:avLst/>
            </a:prstGeom>
          </p:spPr>
        </p:pic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7D53B133-34D0-4BB4-9EB9-DB6CC0556158}"/>
                </a:ext>
              </a:extLst>
            </p:cNvPr>
            <p:cNvSpPr txBox="1"/>
            <p:nvPr/>
          </p:nvSpPr>
          <p:spPr>
            <a:xfrm>
              <a:off x="692233" y="5186454"/>
              <a:ext cx="71686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EchoPilot</a:t>
              </a:r>
            </a:p>
            <a:p>
              <a:r>
                <a:rPr lang="en-US" sz="1100" dirty="0"/>
                <a:t>FLS</a:t>
              </a:r>
            </a:p>
          </p:txBody>
        </p:sp>
      </p:grp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239393CE-E756-4A80-9D21-6D2D57598D63}"/>
              </a:ext>
            </a:extLst>
          </p:cNvPr>
          <p:cNvCxnSpPr>
            <a:cxnSpLocks/>
          </p:cNvCxnSpPr>
          <p:nvPr/>
        </p:nvCxnSpPr>
        <p:spPr>
          <a:xfrm>
            <a:off x="1133733" y="5470832"/>
            <a:ext cx="2922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C9D868C7-1D6F-48D7-AC33-70D9952A360C}"/>
              </a:ext>
            </a:extLst>
          </p:cNvPr>
          <p:cNvGrpSpPr/>
          <p:nvPr/>
        </p:nvGrpSpPr>
        <p:grpSpPr>
          <a:xfrm>
            <a:off x="10384981" y="5501696"/>
            <a:ext cx="386611" cy="830046"/>
            <a:chOff x="10357513" y="4900434"/>
            <a:chExt cx="386611" cy="830046"/>
          </a:xfrm>
        </p:grpSpPr>
        <p:pic>
          <p:nvPicPr>
            <p:cNvPr id="418" name="Picture 417">
              <a:extLst>
                <a:ext uri="{FF2B5EF4-FFF2-40B4-BE49-F238E27FC236}">
                  <a16:creationId xmlns:a16="http://schemas.microsoft.com/office/drawing/2014/main" id="{8747255F-8455-4C3C-874A-85C98F6A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10357513" y="4900434"/>
              <a:ext cx="347976" cy="560300"/>
            </a:xfrm>
            <a:prstGeom prst="rect">
              <a:avLst/>
            </a:prstGeom>
          </p:spPr>
        </p:pic>
        <p:sp>
          <p:nvSpPr>
            <p:cNvPr id="419" name="TextBox 418">
              <a:extLst>
                <a:ext uri="{FF2B5EF4-FFF2-40B4-BE49-F238E27FC236}">
                  <a16:creationId xmlns:a16="http://schemas.microsoft.com/office/drawing/2014/main" id="{6A463606-382F-4C05-8172-EB591DD9DA6F}"/>
                </a:ext>
              </a:extLst>
            </p:cNvPr>
            <p:cNvSpPr txBox="1"/>
            <p:nvPr/>
          </p:nvSpPr>
          <p:spPr>
            <a:xfrm>
              <a:off x="10371906" y="5468870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FLS</a:t>
              </a:r>
            </a:p>
          </p:txBody>
        </p:sp>
      </p:grpSp>
      <p:sp>
        <p:nvSpPr>
          <p:cNvPr id="421" name="Arc 420">
            <a:extLst>
              <a:ext uri="{FF2B5EF4-FFF2-40B4-BE49-F238E27FC236}">
                <a16:creationId xmlns:a16="http://schemas.microsoft.com/office/drawing/2014/main" id="{E7DBCF63-583D-440D-A552-42DDDFCD69A3}"/>
              </a:ext>
            </a:extLst>
          </p:cNvPr>
          <p:cNvSpPr/>
          <p:nvPr/>
        </p:nvSpPr>
        <p:spPr>
          <a:xfrm>
            <a:off x="1209827" y="5576824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2" name="Arc 421">
            <a:extLst>
              <a:ext uri="{FF2B5EF4-FFF2-40B4-BE49-F238E27FC236}">
                <a16:creationId xmlns:a16="http://schemas.microsoft.com/office/drawing/2014/main" id="{6250D5EF-24EF-4405-A527-1AE579951952}"/>
              </a:ext>
            </a:extLst>
          </p:cNvPr>
          <p:cNvSpPr/>
          <p:nvPr/>
        </p:nvSpPr>
        <p:spPr>
          <a:xfrm>
            <a:off x="4096690" y="5599747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F1C2644B-5FD0-4181-AB19-952A71E9A646}"/>
              </a:ext>
            </a:extLst>
          </p:cNvPr>
          <p:cNvCxnSpPr>
            <a:cxnSpLocks/>
          </p:cNvCxnSpPr>
          <p:nvPr/>
        </p:nvCxnSpPr>
        <p:spPr>
          <a:xfrm>
            <a:off x="4525205" y="5800295"/>
            <a:ext cx="5908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2D1DBEF6-7CD2-4B14-BEEE-0E85C1247829}"/>
              </a:ext>
            </a:extLst>
          </p:cNvPr>
          <p:cNvCxnSpPr>
            <a:cxnSpLocks/>
            <a:endCxn id="422" idx="0"/>
          </p:cNvCxnSpPr>
          <p:nvPr/>
        </p:nvCxnSpPr>
        <p:spPr>
          <a:xfrm>
            <a:off x="1632089" y="5800295"/>
            <a:ext cx="2464602" cy="8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69D472FB-011F-4CFB-9111-2F93A8ECD35E}"/>
              </a:ext>
            </a:extLst>
          </p:cNvPr>
          <p:cNvCxnSpPr>
            <a:cxnSpLocks/>
            <a:endCxn id="421" idx="0"/>
          </p:cNvCxnSpPr>
          <p:nvPr/>
        </p:nvCxnSpPr>
        <p:spPr>
          <a:xfrm>
            <a:off x="1128805" y="5785793"/>
            <a:ext cx="81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5" name="TextBox 434">
            <a:extLst>
              <a:ext uri="{FF2B5EF4-FFF2-40B4-BE49-F238E27FC236}">
                <a16:creationId xmlns:a16="http://schemas.microsoft.com/office/drawing/2014/main" id="{D36F5F9E-9D9F-493C-8B41-3308CF70CA19}"/>
              </a:ext>
            </a:extLst>
          </p:cNvPr>
          <p:cNvSpPr txBox="1"/>
          <p:nvPr/>
        </p:nvSpPr>
        <p:spPr>
          <a:xfrm>
            <a:off x="5558282" y="444843"/>
            <a:ext cx="74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be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4828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82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Reinius</dc:creator>
  <cp:lastModifiedBy>Robert Reinius</cp:lastModifiedBy>
  <cp:revision>6</cp:revision>
  <dcterms:created xsi:type="dcterms:W3CDTF">2019-05-04T17:35:00Z</dcterms:created>
  <dcterms:modified xsi:type="dcterms:W3CDTF">2019-05-05T12:40:02Z</dcterms:modified>
</cp:coreProperties>
</file>