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4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C54B-F1FD-4638-A5D4-959EFBAE3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A7B90-0D61-4973-95CD-67A3F4188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E70ED-29E6-40B0-9FFC-3BED631F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8481B-8D24-4175-A6C8-ECAC04F57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5C818-0D94-42BA-A168-B51B6B21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CB501-8F34-44B7-A164-EBA79B90A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2830E6-6DE9-446F-AD42-C5D021B93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323D0-4166-40B5-A984-FFBB04B26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D636A-CAEE-46B5-8303-9BAFE55F3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BABDE-B3A6-4B74-887D-5E782EE4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2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4CE816-2919-4352-B73A-E03EB9B057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521C7-7836-4EB5-82A3-73C2A5CC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BA31-B74F-439B-9146-6B3A25D6E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D1251-A15A-47DA-A81D-28643361E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38DED-74E0-4174-89D3-006631B70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79093-B259-4F2A-9922-F785369D4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C8B71-4CAA-4DB4-AA26-60AB52C7B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A7113-8F7D-438C-957D-E0E7C0C5B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7CEC8-901D-41F5-8391-8D0F9C5EF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47E79-AEA2-4D29-BF3C-D3D6A422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4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35112-DE03-413E-86BF-278FD0A01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ECBE7-CB0D-4CDB-8D1C-3D3F31E64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E41C-2630-4A61-8A48-BD7C95231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4791D-9417-4041-9613-EDB5082F9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AA984-991A-437E-9E43-5EAB0EE88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0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FD98F-0037-469A-BA29-C52C8355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CA953-32D7-4D64-8C35-CE757B397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255C8-28F6-42D6-8964-38F6436A3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7CEDD-BE4E-49C8-898C-047BF2A25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4CBD6-476A-4DE9-9F7B-65264404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EB901-02A8-4FE7-821B-4205065F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6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09DAD-4C95-49F7-B18F-CB88AB649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076BC-A451-4796-8775-ADF3F0F4C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57C1C-C489-434C-84D3-93C85C41F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FF973E-FD78-4E51-8E7E-A19624652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702537-482F-488A-84C4-4E6DB18C7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C19138-EBFF-4516-91FA-A423D452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441E54-7A5C-4102-92B2-16FE558BB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9B2EAA-FEDB-4AF3-A4AD-5C1EB36A5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9764-3039-4AE5-8A4E-6311182D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497817-9D91-49D6-B0B0-CAC97E4E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2FD7F8-F759-4C07-A34A-AB42761F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7DA0D-90D2-4D4A-9EC1-D303BD0D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3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DC8C8-DD87-4D91-B9A3-E5943668C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C8CFBF-730C-444E-9221-5E038A918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9C357-EA16-41B7-95AA-C2C04345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0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C41A5-8D6D-4407-AF72-E9ACCB940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7B075-4AB5-4B8F-ADD8-6B9D55EDC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B83B0-DFD8-47D6-81E0-D6D21D494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7B753-79E4-4D1C-9313-6649689A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5F518-51CD-4558-8593-F508861F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F65C2-630A-4F95-91CC-C5131C46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B33C1-A3F0-42BF-9DF5-BF45A4F37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22EDE9-6665-4C40-85E7-A6DD34EDFD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427566-C44F-4C9A-8245-EC8CF8989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0D31F-1261-4314-B561-982B8AB4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7FED6-F4E1-4204-A0ED-9B477E46E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007764-2922-4A59-8749-D6498B5C9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0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19D9F-4789-4869-9EAB-BB63AB479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846FA-EC77-49D5-A4D6-6934421F6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52239-4374-4440-A6AF-5A02031AE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8E05C-6643-4A5F-B1FF-B77D8C17FCB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848AA-30AE-4E37-89E2-7D654A4BF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5F260-3195-45EF-89E9-C88C21A8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D6E9-3F59-40FC-8D78-443E20350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7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776FD04-9493-4206-913F-A5E68D7A7D83}"/>
              </a:ext>
            </a:extLst>
          </p:cNvPr>
          <p:cNvSpPr txBox="1"/>
          <p:nvPr/>
        </p:nvSpPr>
        <p:spPr>
          <a:xfrm>
            <a:off x="4635610" y="820770"/>
            <a:ext cx="1796950" cy="58477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Axiom Pro</a:t>
            </a:r>
            <a:br>
              <a:rPr lang="en-US" sz="1600" dirty="0"/>
            </a:br>
            <a:r>
              <a:rPr lang="en-US" sz="1600" dirty="0"/>
              <a:t>(Data Master)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D5632B-718C-4F4C-9108-D8DB515C6646}"/>
              </a:ext>
            </a:extLst>
          </p:cNvPr>
          <p:cNvSpPr txBox="1"/>
          <p:nvPr/>
        </p:nvSpPr>
        <p:spPr>
          <a:xfrm>
            <a:off x="7593495" y="820770"/>
            <a:ext cx="1040541" cy="3385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Axiom Pro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01B500-4A30-446B-BD21-1ABC52389134}"/>
              </a:ext>
            </a:extLst>
          </p:cNvPr>
          <p:cNvSpPr txBox="1"/>
          <p:nvPr/>
        </p:nvSpPr>
        <p:spPr>
          <a:xfrm>
            <a:off x="628153" y="1914924"/>
            <a:ext cx="704039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SR200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93A023-5C50-4698-B37A-147D6D62D03C}"/>
              </a:ext>
            </a:extLst>
          </p:cNvPr>
          <p:cNvSpPr txBox="1"/>
          <p:nvPr/>
        </p:nvSpPr>
        <p:spPr>
          <a:xfrm>
            <a:off x="1582310" y="820770"/>
            <a:ext cx="1040541" cy="3385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Axiom Pro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31F12-BE57-47AE-A3DB-EEC8B3A83DAB}"/>
              </a:ext>
            </a:extLst>
          </p:cNvPr>
          <p:cNvSpPr txBox="1"/>
          <p:nvPr/>
        </p:nvSpPr>
        <p:spPr>
          <a:xfrm>
            <a:off x="5270966" y="2828835"/>
            <a:ext cx="825034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/>
              <a:t>SeaTalk</a:t>
            </a:r>
            <a:r>
              <a:rPr lang="en-US" sz="1600" dirty="0"/>
              <a:t> </a:t>
            </a:r>
            <a:r>
              <a:rPr lang="en-US" sz="1600" dirty="0" err="1"/>
              <a:t>hs</a:t>
            </a:r>
            <a:endParaRPr lang="en-US" sz="1600" dirty="0"/>
          </a:p>
          <a:p>
            <a:r>
              <a:rPr lang="en-US" sz="1600" dirty="0"/>
              <a:t>E55058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043133-E5B9-4AB3-9BD9-596269C3B189}"/>
              </a:ext>
            </a:extLst>
          </p:cNvPr>
          <p:cNvSpPr txBox="1"/>
          <p:nvPr/>
        </p:nvSpPr>
        <p:spPr>
          <a:xfrm>
            <a:off x="8977023" y="1574359"/>
            <a:ext cx="1465466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Magnum Radar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B2C9E95-DEEF-42C0-92F6-44658AFF4D81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5679235" y="1467102"/>
            <a:ext cx="4248" cy="1361733"/>
          </a:xfrm>
          <a:prstGeom prst="straightConnector1">
            <a:avLst/>
          </a:prstGeom>
          <a:ln w="3175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E8F19C3-55E5-4367-829E-EBBB1DBB56B0}"/>
              </a:ext>
            </a:extLst>
          </p:cNvPr>
          <p:cNvCxnSpPr>
            <a:cxnSpLocks/>
          </p:cNvCxnSpPr>
          <p:nvPr/>
        </p:nvCxnSpPr>
        <p:spPr>
          <a:xfrm>
            <a:off x="2195449" y="1210071"/>
            <a:ext cx="3294076" cy="1618764"/>
          </a:xfrm>
          <a:prstGeom prst="straightConnector1">
            <a:avLst/>
          </a:prstGeom>
          <a:ln w="3175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4BE862-91BB-4A65-8A03-069A60B080A1}"/>
              </a:ext>
            </a:extLst>
          </p:cNvPr>
          <p:cNvCxnSpPr>
            <a:cxnSpLocks/>
          </p:cNvCxnSpPr>
          <p:nvPr/>
        </p:nvCxnSpPr>
        <p:spPr>
          <a:xfrm flipH="1">
            <a:off x="5880280" y="1219010"/>
            <a:ext cx="2153708" cy="1609825"/>
          </a:xfrm>
          <a:prstGeom prst="straightConnector1">
            <a:avLst/>
          </a:prstGeom>
          <a:ln w="3175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8321EED-A7FD-4B69-AF79-35EC44C55E62}"/>
              </a:ext>
            </a:extLst>
          </p:cNvPr>
          <p:cNvCxnSpPr>
            <a:cxnSpLocks/>
            <a:endCxn id="10" idx="3"/>
          </p:cNvCxnSpPr>
          <p:nvPr/>
        </p:nvCxnSpPr>
        <p:spPr>
          <a:xfrm flipH="1">
            <a:off x="6096000" y="1991656"/>
            <a:ext cx="3453456" cy="1252678"/>
          </a:xfrm>
          <a:prstGeom prst="straightConnector1">
            <a:avLst/>
          </a:prstGeom>
          <a:ln w="3175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C587B9-2233-443A-8D39-10D3CE772264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1369848" y="2115896"/>
            <a:ext cx="3901118" cy="1128438"/>
          </a:xfrm>
          <a:prstGeom prst="straightConnector1">
            <a:avLst/>
          </a:prstGeom>
          <a:ln w="3175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43D2EE6-C881-4AE1-A529-09D13681D882}"/>
              </a:ext>
            </a:extLst>
          </p:cNvPr>
          <p:cNvSpPr txBox="1"/>
          <p:nvPr/>
        </p:nvSpPr>
        <p:spPr>
          <a:xfrm>
            <a:off x="4635610" y="6215865"/>
            <a:ext cx="137358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RV Transducer</a:t>
            </a:r>
          </a:p>
          <a:p>
            <a:r>
              <a:rPr lang="en-US" sz="1600" dirty="0"/>
              <a:t>RV200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AF61516-E039-4F4A-A840-DC52E1D8EBB1}"/>
              </a:ext>
            </a:extLst>
          </p:cNvPr>
          <p:cNvSpPr txBox="1"/>
          <p:nvPr/>
        </p:nvSpPr>
        <p:spPr>
          <a:xfrm>
            <a:off x="6460866" y="6215864"/>
            <a:ext cx="1226618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Transducer</a:t>
            </a:r>
          </a:p>
          <a:p>
            <a:r>
              <a:rPr lang="en-US" sz="1600" dirty="0" err="1"/>
              <a:t>Airmar</a:t>
            </a:r>
            <a:r>
              <a:rPr lang="en-US" sz="1600" dirty="0"/>
              <a:t> B260</a:t>
            </a: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B6DE35A3-6B77-4C0C-915C-5291FF2A8A6A}"/>
              </a:ext>
            </a:extLst>
          </p:cNvPr>
          <p:cNvSpPr/>
          <p:nvPr/>
        </p:nvSpPr>
        <p:spPr>
          <a:xfrm>
            <a:off x="4154518" y="1278796"/>
            <a:ext cx="966930" cy="5167900"/>
          </a:xfrm>
          <a:prstGeom prst="arc">
            <a:avLst>
              <a:gd name="adj1" fmla="val 5343476"/>
              <a:gd name="adj2" fmla="val 16215583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2D4D409A-6EAA-4DFC-A03D-2AEAFB9B4BE0}"/>
              </a:ext>
            </a:extLst>
          </p:cNvPr>
          <p:cNvSpPr/>
          <p:nvPr/>
        </p:nvSpPr>
        <p:spPr>
          <a:xfrm>
            <a:off x="6952821" y="1278796"/>
            <a:ext cx="966930" cy="5167900"/>
          </a:xfrm>
          <a:prstGeom prst="arc">
            <a:avLst>
              <a:gd name="adj1" fmla="val 16288101"/>
              <a:gd name="adj2" fmla="val 5456053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6D1447C-E814-4BD7-96C1-253DE553A51C}"/>
              </a:ext>
            </a:extLst>
          </p:cNvPr>
          <p:cNvCxnSpPr>
            <a:cxnSpLocks/>
          </p:cNvCxnSpPr>
          <p:nvPr/>
        </p:nvCxnSpPr>
        <p:spPr>
          <a:xfrm flipH="1">
            <a:off x="6491644" y="1278796"/>
            <a:ext cx="1008493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2CB06A4-971C-460F-BF60-D2749D6D1AA1}"/>
              </a:ext>
            </a:extLst>
          </p:cNvPr>
          <p:cNvSpPr txBox="1"/>
          <p:nvPr/>
        </p:nvSpPr>
        <p:spPr>
          <a:xfrm>
            <a:off x="743988" y="5803015"/>
            <a:ext cx="859531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Engine</a:t>
            </a:r>
          </a:p>
          <a:p>
            <a:r>
              <a:rPr lang="en-US" sz="1600" dirty="0"/>
              <a:t>CAT C12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EBDF50D-EBCB-4F2A-B9F9-CFE5B0B10646}"/>
              </a:ext>
            </a:extLst>
          </p:cNvPr>
          <p:cNvSpPr txBox="1"/>
          <p:nvPr/>
        </p:nvSpPr>
        <p:spPr>
          <a:xfrm>
            <a:off x="1956065" y="5803013"/>
            <a:ext cx="859531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Engine</a:t>
            </a:r>
          </a:p>
          <a:p>
            <a:r>
              <a:rPr lang="en-US" sz="1600" dirty="0"/>
              <a:t>CAT C12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FC3182E-3437-48FC-8A12-29C6BF8547FE}"/>
              </a:ext>
            </a:extLst>
          </p:cNvPr>
          <p:cNvSpPr txBox="1"/>
          <p:nvPr/>
        </p:nvSpPr>
        <p:spPr>
          <a:xfrm>
            <a:off x="508071" y="4510354"/>
            <a:ext cx="131286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Gateway</a:t>
            </a:r>
          </a:p>
          <a:p>
            <a:r>
              <a:rPr lang="en-US" sz="1600" dirty="0"/>
              <a:t>Yacht Devices</a:t>
            </a:r>
          </a:p>
          <a:p>
            <a:r>
              <a:rPr lang="en-US" sz="1600" dirty="0"/>
              <a:t>YDEG-04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F22FE4E-F455-4CFC-A13F-FA62F9CA4F57}"/>
              </a:ext>
            </a:extLst>
          </p:cNvPr>
          <p:cNvSpPr txBox="1"/>
          <p:nvPr/>
        </p:nvSpPr>
        <p:spPr>
          <a:xfrm>
            <a:off x="1839539" y="4510353"/>
            <a:ext cx="131286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Gateway</a:t>
            </a:r>
          </a:p>
          <a:p>
            <a:r>
              <a:rPr lang="en-US" sz="1600" dirty="0"/>
              <a:t>Yacht Devices</a:t>
            </a:r>
          </a:p>
          <a:p>
            <a:r>
              <a:rPr lang="en-US" sz="1600" dirty="0"/>
              <a:t>YDEG-04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BC6B16E-EB84-4976-92CF-EE8A4E491C94}"/>
              </a:ext>
            </a:extLst>
          </p:cNvPr>
          <p:cNvCxnSpPr>
            <a:cxnSpLocks/>
            <a:stCxn id="53" idx="0"/>
            <a:endCxn id="55" idx="2"/>
          </p:cNvCxnSpPr>
          <p:nvPr/>
        </p:nvCxnSpPr>
        <p:spPr>
          <a:xfrm flipH="1" flipV="1">
            <a:off x="1164501" y="5341351"/>
            <a:ext cx="9253" cy="4616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114E5DC-6890-45D8-A952-95178ED7B130}"/>
              </a:ext>
            </a:extLst>
          </p:cNvPr>
          <p:cNvCxnSpPr>
            <a:cxnSpLocks/>
            <a:stCxn id="54" idx="0"/>
          </p:cNvCxnSpPr>
          <p:nvPr/>
        </p:nvCxnSpPr>
        <p:spPr>
          <a:xfrm flipV="1">
            <a:off x="2385831" y="5341351"/>
            <a:ext cx="0" cy="4616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CCF7D46D-EDF8-4BBB-908B-326E9739E326}"/>
              </a:ext>
            </a:extLst>
          </p:cNvPr>
          <p:cNvSpPr txBox="1"/>
          <p:nvPr/>
        </p:nvSpPr>
        <p:spPr>
          <a:xfrm>
            <a:off x="4998616" y="4023132"/>
            <a:ext cx="1545936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 err="1"/>
              <a:t>SeaTalk</a:t>
            </a:r>
            <a:r>
              <a:rPr lang="en-US" sz="1600" dirty="0"/>
              <a:t> NG</a:t>
            </a:r>
          </a:p>
          <a:p>
            <a:r>
              <a:rPr lang="en-US" sz="1600" dirty="0"/>
              <a:t>Backbone 5-way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92181803-FA94-4A34-97F3-DF4DEF8899D2}"/>
              </a:ext>
            </a:extLst>
          </p:cNvPr>
          <p:cNvCxnSpPr>
            <a:cxnSpLocks/>
          </p:cNvCxnSpPr>
          <p:nvPr/>
        </p:nvCxnSpPr>
        <p:spPr>
          <a:xfrm flipV="1">
            <a:off x="4754861" y="1467102"/>
            <a:ext cx="0" cy="2290671"/>
          </a:xfrm>
          <a:prstGeom prst="straightConnector1">
            <a:avLst/>
          </a:prstGeom>
          <a:ln w="444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CBB2307-CAE3-421E-A427-256B2D5B6E91}"/>
              </a:ext>
            </a:extLst>
          </p:cNvPr>
          <p:cNvCxnSpPr>
            <a:cxnSpLocks/>
          </p:cNvCxnSpPr>
          <p:nvPr/>
        </p:nvCxnSpPr>
        <p:spPr>
          <a:xfrm>
            <a:off x="4730025" y="3757773"/>
            <a:ext cx="1041559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5B27094-3972-4D7A-81F9-DB9A55FE5964}"/>
              </a:ext>
            </a:extLst>
          </p:cNvPr>
          <p:cNvCxnSpPr>
            <a:cxnSpLocks/>
            <a:endCxn id="65" idx="0"/>
          </p:cNvCxnSpPr>
          <p:nvPr/>
        </p:nvCxnSpPr>
        <p:spPr>
          <a:xfrm>
            <a:off x="5771584" y="3757773"/>
            <a:ext cx="0" cy="265359"/>
          </a:xfrm>
          <a:prstGeom prst="straightConnector1">
            <a:avLst/>
          </a:prstGeom>
          <a:ln w="444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8C32C02-7AE0-421F-8400-F59F378DF479}"/>
              </a:ext>
            </a:extLst>
          </p:cNvPr>
          <p:cNvCxnSpPr>
            <a:cxnSpLocks/>
          </p:cNvCxnSpPr>
          <p:nvPr/>
        </p:nvCxnSpPr>
        <p:spPr>
          <a:xfrm>
            <a:off x="1164501" y="4048689"/>
            <a:ext cx="3834115" cy="0"/>
          </a:xfrm>
          <a:prstGeom prst="straightConnector1">
            <a:avLst/>
          </a:prstGeom>
          <a:ln w="444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E550EA5B-EAE4-4175-A964-7926F16F3932}"/>
              </a:ext>
            </a:extLst>
          </p:cNvPr>
          <p:cNvCxnSpPr>
            <a:cxnSpLocks/>
            <a:endCxn id="65" idx="1"/>
          </p:cNvCxnSpPr>
          <p:nvPr/>
        </p:nvCxnSpPr>
        <p:spPr>
          <a:xfrm flipV="1">
            <a:off x="2385830" y="4315520"/>
            <a:ext cx="2612786" cy="13873"/>
          </a:xfrm>
          <a:prstGeom prst="straightConnector1">
            <a:avLst/>
          </a:prstGeom>
          <a:ln w="444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356A0E37-37D3-43CC-A16D-AB1AA935A48A}"/>
              </a:ext>
            </a:extLst>
          </p:cNvPr>
          <p:cNvCxnSpPr>
            <a:cxnSpLocks/>
            <a:endCxn id="55" idx="0"/>
          </p:cNvCxnSpPr>
          <p:nvPr/>
        </p:nvCxnSpPr>
        <p:spPr>
          <a:xfrm flipH="1">
            <a:off x="1164501" y="4074247"/>
            <a:ext cx="9252" cy="436107"/>
          </a:xfrm>
          <a:prstGeom prst="straightConnector1">
            <a:avLst/>
          </a:prstGeom>
          <a:ln w="444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FB4B8449-C827-45E5-AFF1-F6C1E46DEDA0}"/>
              </a:ext>
            </a:extLst>
          </p:cNvPr>
          <p:cNvSpPr txBox="1"/>
          <p:nvPr/>
        </p:nvSpPr>
        <p:spPr>
          <a:xfrm>
            <a:off x="3011651" y="108748"/>
            <a:ext cx="1187954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VHF Radio</a:t>
            </a:r>
          </a:p>
          <a:p>
            <a:r>
              <a:rPr lang="en-US" sz="1600" dirty="0"/>
              <a:t>ICOM M506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6F44056-CA25-430B-B698-3EFC95BB3835}"/>
              </a:ext>
            </a:extLst>
          </p:cNvPr>
          <p:cNvSpPr txBox="1"/>
          <p:nvPr/>
        </p:nvSpPr>
        <p:spPr>
          <a:xfrm>
            <a:off x="9549455" y="149230"/>
            <a:ext cx="1187954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VHF Radio</a:t>
            </a:r>
          </a:p>
          <a:p>
            <a:r>
              <a:rPr lang="en-US" sz="1600" dirty="0"/>
              <a:t>ICOM M506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31A1D77E-9EF8-4119-8594-F2CBAA914EC6}"/>
              </a:ext>
            </a:extLst>
          </p:cNvPr>
          <p:cNvCxnSpPr>
            <a:cxnSpLocks/>
            <a:stCxn id="105" idx="1"/>
          </p:cNvCxnSpPr>
          <p:nvPr/>
        </p:nvCxnSpPr>
        <p:spPr>
          <a:xfrm flipH="1" flipV="1">
            <a:off x="2092641" y="399242"/>
            <a:ext cx="919010" cy="189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BDF5D89-94D4-4A97-ABE2-B4ED904740CE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2092641" y="431469"/>
            <a:ext cx="9940" cy="38930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4391E43C-982C-4C65-ADB5-3CAAC8B39514}"/>
              </a:ext>
            </a:extLst>
          </p:cNvPr>
          <p:cNvCxnSpPr>
            <a:cxnSpLocks/>
          </p:cNvCxnSpPr>
          <p:nvPr/>
        </p:nvCxnSpPr>
        <p:spPr>
          <a:xfrm flipV="1">
            <a:off x="8033988" y="400692"/>
            <a:ext cx="403" cy="41886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B8F1E42-2640-491E-ACF4-06619682ADB3}"/>
              </a:ext>
            </a:extLst>
          </p:cNvPr>
          <p:cNvCxnSpPr>
            <a:cxnSpLocks/>
          </p:cNvCxnSpPr>
          <p:nvPr/>
        </p:nvCxnSpPr>
        <p:spPr>
          <a:xfrm flipH="1" flipV="1">
            <a:off x="8033988" y="413984"/>
            <a:ext cx="1515467" cy="1748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86B18E72-0300-43FB-A4C4-D0C7EFDE0239}"/>
              </a:ext>
            </a:extLst>
          </p:cNvPr>
          <p:cNvSpPr txBox="1"/>
          <p:nvPr/>
        </p:nvSpPr>
        <p:spPr>
          <a:xfrm>
            <a:off x="6252904" y="262192"/>
            <a:ext cx="1320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Via NMEA 0183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8257910A-01A2-48E2-9541-A0A930D28A11}"/>
              </a:ext>
            </a:extLst>
          </p:cNvPr>
          <p:cNvSpPr txBox="1"/>
          <p:nvPr/>
        </p:nvSpPr>
        <p:spPr>
          <a:xfrm>
            <a:off x="356361" y="123692"/>
            <a:ext cx="1320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Via NMEA 0183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A4ECFB25-046E-4A07-8AD8-3BD2657B8D2E}"/>
              </a:ext>
            </a:extLst>
          </p:cNvPr>
          <p:cNvCxnSpPr>
            <a:cxnSpLocks/>
            <a:stCxn id="125" idx="3"/>
          </p:cNvCxnSpPr>
          <p:nvPr/>
        </p:nvCxnSpPr>
        <p:spPr>
          <a:xfrm>
            <a:off x="7573778" y="416081"/>
            <a:ext cx="358741" cy="5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108512D-946C-4504-A6D9-8AC7D8AB740A}"/>
              </a:ext>
            </a:extLst>
          </p:cNvPr>
          <p:cNvCxnSpPr>
            <a:cxnSpLocks/>
            <a:stCxn id="126" idx="3"/>
          </p:cNvCxnSpPr>
          <p:nvPr/>
        </p:nvCxnSpPr>
        <p:spPr>
          <a:xfrm>
            <a:off x="1677235" y="277581"/>
            <a:ext cx="394287" cy="179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BEDD855E-DA54-4751-843B-AA974F59FB30}"/>
              </a:ext>
            </a:extLst>
          </p:cNvPr>
          <p:cNvCxnSpPr>
            <a:cxnSpLocks/>
          </p:cNvCxnSpPr>
          <p:nvPr/>
        </p:nvCxnSpPr>
        <p:spPr>
          <a:xfrm>
            <a:off x="2369628" y="4339605"/>
            <a:ext cx="0" cy="170747"/>
          </a:xfrm>
          <a:prstGeom prst="straightConnector1">
            <a:avLst/>
          </a:prstGeom>
          <a:ln w="444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10886A99-AF07-437C-947B-E481A8C7AC4E}"/>
              </a:ext>
            </a:extLst>
          </p:cNvPr>
          <p:cNvSpPr txBox="1"/>
          <p:nvPr/>
        </p:nvSpPr>
        <p:spPr>
          <a:xfrm>
            <a:off x="9709756" y="3575407"/>
            <a:ext cx="124162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Autopilot</a:t>
            </a:r>
          </a:p>
          <a:p>
            <a:r>
              <a:rPr lang="en-US" sz="1600" dirty="0" err="1"/>
              <a:t>Simrad</a:t>
            </a:r>
            <a:r>
              <a:rPr lang="en-US" sz="1600" dirty="0"/>
              <a:t> AP25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5427EDE4-6E99-44E2-B629-09886D10383E}"/>
              </a:ext>
            </a:extLst>
          </p:cNvPr>
          <p:cNvSpPr txBox="1"/>
          <p:nvPr/>
        </p:nvSpPr>
        <p:spPr>
          <a:xfrm>
            <a:off x="9290677" y="4825069"/>
            <a:ext cx="1736822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GPS Antenna</a:t>
            </a:r>
          </a:p>
          <a:p>
            <a:r>
              <a:rPr lang="en-US" sz="1600" dirty="0"/>
              <a:t>(Either existing from the E120 if usable or an RS150)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0098CEB3-237C-459D-8001-06E2FFEF6DA3}"/>
              </a:ext>
            </a:extLst>
          </p:cNvPr>
          <p:cNvSpPr txBox="1"/>
          <p:nvPr/>
        </p:nvSpPr>
        <p:spPr>
          <a:xfrm>
            <a:off x="8977023" y="310808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8FBC4078-F84F-472C-A966-AF314AB4D114}"/>
              </a:ext>
            </a:extLst>
          </p:cNvPr>
          <p:cNvSpPr txBox="1"/>
          <p:nvPr/>
        </p:nvSpPr>
        <p:spPr>
          <a:xfrm>
            <a:off x="8595312" y="430908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D92EE6E6-ED2F-4FF4-9BEB-84B132AE0627}"/>
              </a:ext>
            </a:extLst>
          </p:cNvPr>
          <p:cNvCxnSpPr>
            <a:cxnSpLocks/>
          </p:cNvCxnSpPr>
          <p:nvPr/>
        </p:nvCxnSpPr>
        <p:spPr>
          <a:xfrm flipH="1" flipV="1">
            <a:off x="9269091" y="3429000"/>
            <a:ext cx="419080" cy="16629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9B518247-3B53-40E9-A548-C8A53B3D20AE}"/>
              </a:ext>
            </a:extLst>
          </p:cNvPr>
          <p:cNvCxnSpPr>
            <a:cxnSpLocks/>
          </p:cNvCxnSpPr>
          <p:nvPr/>
        </p:nvCxnSpPr>
        <p:spPr>
          <a:xfrm flipH="1" flipV="1">
            <a:off x="8863381" y="4607907"/>
            <a:ext cx="389925" cy="38345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24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5F91-8E65-4109-83BD-D4ADB8727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5195E-923E-4034-85FC-09DC1C007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Changed the plan based upon your feedback.  Do I run into any possible data challenges as set up? </a:t>
            </a:r>
          </a:p>
          <a:p>
            <a:r>
              <a:rPr lang="en-US" dirty="0"/>
              <a:t>Can you give me guidance on best place to connect the autopilot?</a:t>
            </a:r>
          </a:p>
          <a:p>
            <a:r>
              <a:rPr lang="en-US" dirty="0"/>
              <a:t>Can you tell me if my GPS antenna from the E120 is usable? Connect to where, if so? (Sorry, I do not have a model number)</a:t>
            </a:r>
          </a:p>
          <a:p>
            <a:r>
              <a:rPr lang="en-US" dirty="0"/>
              <a:t>If I replace GPS with an RS150, where would I connect it?</a:t>
            </a:r>
          </a:p>
          <a:p>
            <a:endParaRPr lang="en-US" dirty="0"/>
          </a:p>
          <a:p>
            <a:r>
              <a:rPr lang="en-US" dirty="0"/>
              <a:t>Thank you for all your help.</a:t>
            </a:r>
          </a:p>
        </p:txBody>
      </p:sp>
    </p:spTree>
    <p:extLst>
      <p:ext uri="{BB962C8B-B14F-4D97-AF65-F5344CB8AC3E}">
        <p14:creationId xmlns:p14="http://schemas.microsoft.com/office/powerpoint/2010/main" val="79962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157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Questions: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Stash R Lisowski</dc:creator>
  <cp:lastModifiedBy>Stash R Lisowski</cp:lastModifiedBy>
  <cp:revision>11</cp:revision>
  <dcterms:created xsi:type="dcterms:W3CDTF">2019-12-06T13:33:13Z</dcterms:created>
  <dcterms:modified xsi:type="dcterms:W3CDTF">2019-12-06T14:59:40Z</dcterms:modified>
</cp:coreProperties>
</file>