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27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24C94-FC3F-452C-BD20-EDFA5E661E5B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4AEF-C290-43C0-AD46-59CE27DF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673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24C94-FC3F-452C-BD20-EDFA5E661E5B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4AEF-C290-43C0-AD46-59CE27DF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263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24C94-FC3F-452C-BD20-EDFA5E661E5B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4AEF-C290-43C0-AD46-59CE27DF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82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24C94-FC3F-452C-BD20-EDFA5E661E5B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4AEF-C290-43C0-AD46-59CE27DF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74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24C94-FC3F-452C-BD20-EDFA5E661E5B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4AEF-C290-43C0-AD46-59CE27DF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260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24C94-FC3F-452C-BD20-EDFA5E661E5B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4AEF-C290-43C0-AD46-59CE27DF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460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24C94-FC3F-452C-BD20-EDFA5E661E5B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4AEF-C290-43C0-AD46-59CE27DF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574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24C94-FC3F-452C-BD20-EDFA5E661E5B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4AEF-C290-43C0-AD46-59CE27DF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24C94-FC3F-452C-BD20-EDFA5E661E5B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4AEF-C290-43C0-AD46-59CE27DF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054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24C94-FC3F-452C-BD20-EDFA5E661E5B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4AEF-C290-43C0-AD46-59CE27DF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330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24C94-FC3F-452C-BD20-EDFA5E661E5B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4AEF-C290-43C0-AD46-59CE27DF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20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24C94-FC3F-452C-BD20-EDFA5E661E5B}" type="datetimeFigureOut">
              <a:rPr lang="en-US" smtClean="0"/>
              <a:t>6/21/2019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E4AEF-C290-43C0-AD46-59CE27DF5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371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5538" y="191590"/>
            <a:ext cx="3194969" cy="523429"/>
          </a:xfrm>
        </p:spPr>
        <p:txBody>
          <a:bodyPr/>
          <a:lstStyle/>
          <a:p>
            <a:r>
              <a:rPr lang="en-US" dirty="0" smtClean="0"/>
              <a:t>A128 Chart Plotter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538" y="715019"/>
            <a:ext cx="3194969" cy="24437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8892" y="715019"/>
            <a:ext cx="2299690" cy="244372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7311252" y="191589"/>
            <a:ext cx="3194969" cy="523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</a:t>
            </a:r>
            <a:r>
              <a:rPr lang="en-US" dirty="0" smtClean="0"/>
              <a:t>70 MFD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3555051" y="4415468"/>
            <a:ext cx="665376" cy="81983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22322" y="5076602"/>
            <a:ext cx="3400425" cy="11144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1252" y="4418175"/>
            <a:ext cx="661045" cy="8171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6200000">
            <a:off x="4094567" y="3250638"/>
            <a:ext cx="3530325" cy="31624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16710" y="3158739"/>
            <a:ext cx="344426" cy="100556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0800000">
            <a:off x="6315342" y="4128345"/>
            <a:ext cx="363971" cy="106262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70809" y="3179385"/>
            <a:ext cx="344426" cy="100556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0800000">
            <a:off x="4928487" y="4128346"/>
            <a:ext cx="363971" cy="1062628"/>
          </a:xfrm>
          <a:prstGeom prst="rect">
            <a:avLst/>
          </a:prstGeom>
        </p:spPr>
      </p:pic>
      <p:cxnSp>
        <p:nvCxnSpPr>
          <p:cNvPr id="22" name="Straight Connector 21"/>
          <p:cNvCxnSpPr>
            <a:stCxn id="21" idx="2"/>
            <a:endCxn id="20" idx="2"/>
          </p:cNvCxnSpPr>
          <p:nvPr/>
        </p:nvCxnSpPr>
        <p:spPr>
          <a:xfrm flipH="1">
            <a:off x="2043022" y="4128346"/>
            <a:ext cx="3067450" cy="56605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9" idx="2"/>
          </p:cNvCxnSpPr>
          <p:nvPr/>
        </p:nvCxnSpPr>
        <p:spPr>
          <a:xfrm flipH="1" flipV="1">
            <a:off x="6497327" y="4128345"/>
            <a:ext cx="2415037" cy="12887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970366" y="4204607"/>
            <a:ext cx="3067450" cy="56605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 flipV="1">
            <a:off x="6551373" y="4204607"/>
            <a:ext cx="2415037" cy="12887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Subtitle 2"/>
          <p:cNvSpPr txBox="1">
            <a:spLocks/>
          </p:cNvSpPr>
          <p:nvPr/>
        </p:nvSpPr>
        <p:spPr>
          <a:xfrm>
            <a:off x="6161406" y="3823774"/>
            <a:ext cx="3194969" cy="523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err="1" smtClean="0"/>
              <a:t>SeaTalkNG</a:t>
            </a:r>
            <a:r>
              <a:rPr lang="en-US" sz="1600" dirty="0" smtClean="0"/>
              <a:t> Spur</a:t>
            </a:r>
            <a:endParaRPr lang="en-US" sz="1600" dirty="0"/>
          </a:p>
        </p:txBody>
      </p:sp>
      <p:sp>
        <p:nvSpPr>
          <p:cNvPr id="33" name="Subtitle 2"/>
          <p:cNvSpPr txBox="1">
            <a:spLocks/>
          </p:cNvSpPr>
          <p:nvPr/>
        </p:nvSpPr>
        <p:spPr>
          <a:xfrm>
            <a:off x="2097489" y="3840360"/>
            <a:ext cx="3194969" cy="523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err="1" smtClean="0"/>
              <a:t>SeaTalkNG</a:t>
            </a:r>
            <a:r>
              <a:rPr lang="en-US" sz="1600" dirty="0" smtClean="0"/>
              <a:t> Spur</a:t>
            </a:r>
            <a:endParaRPr lang="en-US" sz="1600" dirty="0"/>
          </a:p>
        </p:txBody>
      </p:sp>
      <p:sp>
        <p:nvSpPr>
          <p:cNvPr id="34" name="Subtitle 2"/>
          <p:cNvSpPr txBox="1">
            <a:spLocks/>
          </p:cNvSpPr>
          <p:nvPr/>
        </p:nvSpPr>
        <p:spPr>
          <a:xfrm>
            <a:off x="1661459" y="4914350"/>
            <a:ext cx="3194969" cy="52342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err="1" smtClean="0"/>
              <a:t>SeaTalkNG</a:t>
            </a:r>
            <a:endParaRPr lang="en-US" sz="1600" dirty="0"/>
          </a:p>
          <a:p>
            <a:r>
              <a:rPr lang="en-US" sz="1600" dirty="0" smtClean="0"/>
              <a:t>Terminator</a:t>
            </a:r>
            <a:endParaRPr lang="en-US" sz="1600" dirty="0"/>
          </a:p>
        </p:txBody>
      </p:sp>
      <p:sp>
        <p:nvSpPr>
          <p:cNvPr id="35" name="Subtitle 2"/>
          <p:cNvSpPr txBox="1">
            <a:spLocks/>
          </p:cNvSpPr>
          <p:nvPr/>
        </p:nvSpPr>
        <p:spPr>
          <a:xfrm>
            <a:off x="6668957" y="4940796"/>
            <a:ext cx="3194969" cy="52342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err="1" smtClean="0"/>
              <a:t>SeaTalkNG</a:t>
            </a:r>
            <a:endParaRPr lang="en-US" sz="1600" dirty="0"/>
          </a:p>
          <a:p>
            <a:r>
              <a:rPr lang="en-US" sz="1600" dirty="0" smtClean="0"/>
              <a:t>Terminator</a:t>
            </a:r>
            <a:endParaRPr lang="en-US" sz="1600" dirty="0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-273583" y="4592591"/>
            <a:ext cx="3104509" cy="278097"/>
          </a:xfrm>
          <a:prstGeom prst="rect">
            <a:avLst/>
          </a:prstGeom>
        </p:spPr>
      </p:pic>
      <p:sp>
        <p:nvSpPr>
          <p:cNvPr id="37" name="Subtitle 2"/>
          <p:cNvSpPr txBox="1">
            <a:spLocks/>
          </p:cNvSpPr>
          <p:nvPr/>
        </p:nvSpPr>
        <p:spPr>
          <a:xfrm>
            <a:off x="4262244" y="1213900"/>
            <a:ext cx="3194969" cy="523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12V power</a:t>
            </a:r>
            <a:endParaRPr lang="en-US" sz="1600" dirty="0"/>
          </a:p>
        </p:txBody>
      </p:sp>
      <p:sp>
        <p:nvSpPr>
          <p:cNvPr id="38" name="Subtitle 2"/>
          <p:cNvSpPr txBox="1">
            <a:spLocks/>
          </p:cNvSpPr>
          <p:nvPr/>
        </p:nvSpPr>
        <p:spPr>
          <a:xfrm>
            <a:off x="-318814" y="6299500"/>
            <a:ext cx="3194969" cy="523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12V power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5839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17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Fisher</dc:creator>
  <cp:lastModifiedBy>Adam Fisher</cp:lastModifiedBy>
  <cp:revision>4</cp:revision>
  <dcterms:created xsi:type="dcterms:W3CDTF">2019-06-22T00:48:42Z</dcterms:created>
  <dcterms:modified xsi:type="dcterms:W3CDTF">2019-06-22T01:17:19Z</dcterms:modified>
</cp:coreProperties>
</file>