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5FE-7972-42D1-8F4D-99DCC4B2F6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2316-B661-49D2-AB34-3B5332AFC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5FE-7972-42D1-8F4D-99DCC4B2F6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2316-B661-49D2-AB34-3B5332AFC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5FE-7972-42D1-8F4D-99DCC4B2F6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2316-B661-49D2-AB34-3B5332AFC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5FE-7972-42D1-8F4D-99DCC4B2F6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2316-B661-49D2-AB34-3B5332AFC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5FE-7972-42D1-8F4D-99DCC4B2F6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2316-B661-49D2-AB34-3B5332AFC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5FE-7972-42D1-8F4D-99DCC4B2F6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2316-B661-49D2-AB34-3B5332AFC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5FE-7972-42D1-8F4D-99DCC4B2F6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2316-B661-49D2-AB34-3B5332AFC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5FE-7972-42D1-8F4D-99DCC4B2F6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2316-B661-49D2-AB34-3B5332AFC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5FE-7972-42D1-8F4D-99DCC4B2F6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2316-B661-49D2-AB34-3B5332AFC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5FE-7972-42D1-8F4D-99DCC4B2F6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2316-B661-49D2-AB34-3B5332AFC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5FE-7972-42D1-8F4D-99DCC4B2F6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A2316-B661-49D2-AB34-3B5332AFC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B25FE-7972-42D1-8F4D-99DCC4B2F636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A2316-B661-49D2-AB34-3B5332AFC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gif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Image result for st70 raymar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Image result for st70 raymar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s://img1.r10.io/PIC/42452758/0/1/450/424527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9550" y="780390"/>
            <a:ext cx="990600" cy="990600"/>
          </a:xfrm>
          <a:prstGeom prst="rect">
            <a:avLst/>
          </a:prstGeom>
          <a:noFill/>
        </p:spPr>
      </p:pic>
      <p:pic>
        <p:nvPicPr>
          <p:cNvPr id="10" name="Picture 6" descr="https://img1.r10.io/PIC/42452758/0/1/450/424527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7950" y="751490"/>
            <a:ext cx="990600" cy="990600"/>
          </a:xfrm>
          <a:prstGeom prst="rect">
            <a:avLst/>
          </a:prstGeom>
          <a:noFill/>
        </p:spPr>
      </p:pic>
      <p:pic>
        <p:nvPicPr>
          <p:cNvPr id="1034" name="Picture 10" descr="Image result for masterview raymar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762000"/>
            <a:ext cx="1371600" cy="1027377"/>
          </a:xfrm>
          <a:prstGeom prst="rect">
            <a:avLst/>
          </a:prstGeom>
          <a:noFill/>
        </p:spPr>
      </p:pic>
      <p:sp>
        <p:nvSpPr>
          <p:cNvPr id="1036" name="AutoShape 12" descr="Image result for rl80cr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8" name="Picture 14" descr="http://i.ebayimg.com/00/s/MTYwMFgxMjAw/z/Y3wAAOSwrXdXKh47/$_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657600"/>
            <a:ext cx="1314450" cy="1752600"/>
          </a:xfrm>
          <a:prstGeom prst="rect">
            <a:avLst/>
          </a:prstGeom>
          <a:noFill/>
        </p:spPr>
      </p:pic>
      <p:pic>
        <p:nvPicPr>
          <p:cNvPr id="1040" name="Picture 16" descr="standard horizon cp1000c marine gps chartplott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1143000"/>
            <a:ext cx="1752600" cy="1133714"/>
          </a:xfrm>
          <a:prstGeom prst="rect">
            <a:avLst/>
          </a:prstGeom>
          <a:noFill/>
        </p:spPr>
      </p:pic>
      <p:pic>
        <p:nvPicPr>
          <p:cNvPr id="1042" name="Picture 18" descr="http://cdn2.bigcommerce.com/server1600/4e3e5/products/113/images/624/E63069G_DSM300G_Sounder_Module__73922.1300973412.1280.1280.jpg?c=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5715000"/>
            <a:ext cx="914400" cy="686338"/>
          </a:xfrm>
          <a:prstGeom prst="rect">
            <a:avLst/>
          </a:prstGeom>
          <a:noFill/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8200" y="5791200"/>
            <a:ext cx="847725" cy="67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29000" y="5791200"/>
            <a:ext cx="847725" cy="67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5" name="Picture 21" descr="http://www.boatbandit.com/images/RAY%20M9265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05000" y="5715000"/>
            <a:ext cx="1066800" cy="800100"/>
          </a:xfrm>
          <a:prstGeom prst="rect">
            <a:avLst/>
          </a:prstGeom>
          <a:noFill/>
        </p:spPr>
      </p:pic>
      <p:pic>
        <p:nvPicPr>
          <p:cNvPr id="1047" name="Picture 23" descr="https://www.yachtbits.com/image/cache/data/prod/standard/ux0gsu51sd-600x600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2000" y="0"/>
            <a:ext cx="685800" cy="685800"/>
          </a:xfrm>
          <a:prstGeom prst="rect">
            <a:avLst/>
          </a:prstGeom>
          <a:noFill/>
        </p:spPr>
      </p:pic>
      <p:pic>
        <p:nvPicPr>
          <p:cNvPr id="1053" name="Picture 29" descr="Raymarine S1G Corepackraymarine 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86000" y="3276600"/>
            <a:ext cx="1752600" cy="1752600"/>
          </a:xfrm>
          <a:prstGeom prst="rect">
            <a:avLst/>
          </a:prstGeom>
          <a:noFill/>
        </p:spPr>
      </p:pic>
      <p:cxnSp>
        <p:nvCxnSpPr>
          <p:cNvPr id="24" name="Straight Connector 23"/>
          <p:cNvCxnSpPr>
            <a:endCxn id="1040" idx="0"/>
          </p:cNvCxnSpPr>
          <p:nvPr/>
        </p:nvCxnSpPr>
        <p:spPr>
          <a:xfrm flipH="1">
            <a:off x="1104900" y="533400"/>
            <a:ext cx="14450" cy="6096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5" name="Picture 31" descr="Raymarine R62241 GPS Coax Antenna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82870" y="2438400"/>
            <a:ext cx="609600" cy="609600"/>
          </a:xfrm>
          <a:prstGeom prst="rect">
            <a:avLst/>
          </a:prstGeom>
          <a:noFill/>
        </p:spPr>
      </p:pic>
      <p:cxnSp>
        <p:nvCxnSpPr>
          <p:cNvPr id="28" name="Straight Connector 27"/>
          <p:cNvCxnSpPr>
            <a:stCxn id="1055" idx="2"/>
            <a:endCxn id="1038" idx="0"/>
          </p:cNvCxnSpPr>
          <p:nvPr/>
        </p:nvCxnSpPr>
        <p:spPr>
          <a:xfrm>
            <a:off x="1187670" y="3048000"/>
            <a:ext cx="2955" cy="6096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hape 31"/>
          <p:cNvCxnSpPr/>
          <p:nvPr/>
        </p:nvCxnSpPr>
        <p:spPr>
          <a:xfrm rot="16200000" flipH="1">
            <a:off x="1714500" y="2247900"/>
            <a:ext cx="1295400" cy="1219200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990600" y="5410200"/>
            <a:ext cx="0" cy="30480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hape 36"/>
          <p:cNvCxnSpPr>
            <a:stCxn id="1045" idx="0"/>
            <a:endCxn id="1038" idx="3"/>
          </p:cNvCxnSpPr>
          <p:nvPr/>
        </p:nvCxnSpPr>
        <p:spPr>
          <a:xfrm rot="16200000" flipV="1">
            <a:off x="1552575" y="4829175"/>
            <a:ext cx="1181100" cy="590550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724400" y="1676400"/>
            <a:ext cx="0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419600" y="2667000"/>
            <a:ext cx="0" cy="76200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 descr="nmea2000 left term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flipV="1">
            <a:off x="3200400" y="5029200"/>
            <a:ext cx="761519" cy="338137"/>
          </a:xfrm>
          <a:prstGeom prst="rect">
            <a:avLst/>
          </a:prstGeom>
        </p:spPr>
      </p:pic>
      <p:pic>
        <p:nvPicPr>
          <p:cNvPr id="63" name="Picture 62" descr="nmea2000 T connector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 flipV="1">
            <a:off x="4800600" y="5029200"/>
            <a:ext cx="476250" cy="363623"/>
          </a:xfrm>
          <a:prstGeom prst="rect">
            <a:avLst/>
          </a:prstGeom>
        </p:spPr>
      </p:pic>
      <p:cxnSp>
        <p:nvCxnSpPr>
          <p:cNvPr id="70" name="Straight Connector 69"/>
          <p:cNvCxnSpPr/>
          <p:nvPr/>
        </p:nvCxnSpPr>
        <p:spPr>
          <a:xfrm>
            <a:off x="3048000" y="1752600"/>
            <a:ext cx="0" cy="91440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048000" y="2667000"/>
            <a:ext cx="13716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867400" y="1676400"/>
            <a:ext cx="0" cy="992833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4648200" y="2438400"/>
            <a:ext cx="0" cy="457200"/>
          </a:xfrm>
          <a:prstGeom prst="straightConnector1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4724400" y="2209800"/>
            <a:ext cx="2057400" cy="0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6781800" y="1676400"/>
            <a:ext cx="0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7239000" y="1676400"/>
            <a:ext cx="0" cy="2209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H="1">
            <a:off x="4953000" y="2971800"/>
            <a:ext cx="3200400" cy="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8153400" y="2971800"/>
            <a:ext cx="0" cy="2209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>
            <a:off x="5257800" y="5150070"/>
            <a:ext cx="2895600" cy="0"/>
          </a:xfrm>
          <a:prstGeom prst="straightConnector1">
            <a:avLst/>
          </a:prstGeom>
          <a:ln w="28575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 flipV="1">
            <a:off x="3962400" y="5150070"/>
            <a:ext cx="838681" cy="12743"/>
          </a:xfrm>
          <a:prstGeom prst="straightConnector1">
            <a:avLst/>
          </a:prstGeom>
          <a:ln w="28575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775840" y="5334000"/>
            <a:ext cx="0" cy="4572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029200" y="5410200"/>
            <a:ext cx="0" cy="381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5791200" y="3581400"/>
            <a:ext cx="1302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Sea Talk + power  </a:t>
            </a:r>
            <a:endParaRPr lang="en-US" sz="1200" dirty="0"/>
          </a:p>
        </p:txBody>
      </p:sp>
      <p:sp>
        <p:nvSpPr>
          <p:cNvPr id="112" name="TextBox 111"/>
          <p:cNvSpPr txBox="1"/>
          <p:nvPr/>
        </p:nvSpPr>
        <p:spPr>
          <a:xfrm>
            <a:off x="4191000" y="3429000"/>
            <a:ext cx="959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Sea Talk hub</a:t>
            </a:r>
            <a:endParaRPr lang="en-US" sz="1200" dirty="0"/>
          </a:p>
        </p:txBody>
      </p:sp>
      <p:sp>
        <p:nvSpPr>
          <p:cNvPr id="113" name="TextBox 112"/>
          <p:cNvSpPr txBox="1"/>
          <p:nvPr/>
        </p:nvSpPr>
        <p:spPr>
          <a:xfrm>
            <a:off x="5334000" y="5257800"/>
            <a:ext cx="1572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NMEA 2000 backbone</a:t>
            </a:r>
            <a:endParaRPr lang="en-US" sz="1200" dirty="0"/>
          </a:p>
        </p:txBody>
      </p:sp>
      <p:sp>
        <p:nvSpPr>
          <p:cNvPr id="114" name="TextBox 113"/>
          <p:cNvSpPr txBox="1"/>
          <p:nvPr/>
        </p:nvSpPr>
        <p:spPr>
          <a:xfrm>
            <a:off x="1905000" y="2618601"/>
            <a:ext cx="9283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NMEA 0183</a:t>
            </a:r>
            <a:endParaRPr lang="en-US" sz="1200" dirty="0"/>
          </a:p>
        </p:txBody>
      </p:sp>
      <p:sp>
        <p:nvSpPr>
          <p:cNvPr id="115" name="TextBox 114"/>
          <p:cNvSpPr txBox="1"/>
          <p:nvPr/>
        </p:nvSpPr>
        <p:spPr>
          <a:xfrm>
            <a:off x="2806260" y="575440"/>
            <a:ext cx="818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ST70 MFD</a:t>
            </a:r>
            <a:endParaRPr lang="en-US" sz="1200" dirty="0"/>
          </a:p>
        </p:txBody>
      </p:sp>
      <p:sp>
        <p:nvSpPr>
          <p:cNvPr id="116" name="TextBox 115"/>
          <p:cNvSpPr txBox="1"/>
          <p:nvPr/>
        </p:nvSpPr>
        <p:spPr>
          <a:xfrm>
            <a:off x="5247290" y="554420"/>
            <a:ext cx="818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ST70 MFD</a:t>
            </a:r>
            <a:endParaRPr lang="en-US" sz="1200" dirty="0"/>
          </a:p>
        </p:txBody>
      </p:sp>
      <p:sp>
        <p:nvSpPr>
          <p:cNvPr id="117" name="TextBox 116"/>
          <p:cNvSpPr txBox="1"/>
          <p:nvPr/>
        </p:nvSpPr>
        <p:spPr>
          <a:xfrm>
            <a:off x="6477000" y="609600"/>
            <a:ext cx="9626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ST8001 Pilot</a:t>
            </a:r>
            <a:endParaRPr lang="en-US" sz="1200" dirty="0"/>
          </a:p>
        </p:txBody>
      </p:sp>
      <p:sp>
        <p:nvSpPr>
          <p:cNvPr id="118" name="TextBox 117"/>
          <p:cNvSpPr txBox="1"/>
          <p:nvPr/>
        </p:nvSpPr>
        <p:spPr>
          <a:xfrm>
            <a:off x="3810000" y="457200"/>
            <a:ext cx="1258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ST80 </a:t>
            </a:r>
            <a:r>
              <a:rPr lang="en-US" sz="1200" dirty="0" err="1" smtClean="0"/>
              <a:t>Masterview</a:t>
            </a:r>
            <a:endParaRPr lang="en-US" sz="12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124200" y="3200400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S1G</a:t>
            </a:r>
            <a:endParaRPr lang="en-US" sz="1200" dirty="0"/>
          </a:p>
        </p:txBody>
      </p:sp>
      <p:sp>
        <p:nvSpPr>
          <p:cNvPr id="120" name="TextBox 119"/>
          <p:cNvSpPr txBox="1"/>
          <p:nvPr/>
        </p:nvSpPr>
        <p:spPr>
          <a:xfrm>
            <a:off x="1295400" y="3429000"/>
            <a:ext cx="7347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RL80CRC</a:t>
            </a:r>
            <a:endParaRPr lang="en-US" sz="1200" dirty="0"/>
          </a:p>
        </p:txBody>
      </p:sp>
      <p:sp>
        <p:nvSpPr>
          <p:cNvPr id="121" name="TextBox 120"/>
          <p:cNvSpPr txBox="1"/>
          <p:nvPr/>
        </p:nvSpPr>
        <p:spPr>
          <a:xfrm>
            <a:off x="1143000" y="938050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CP 1000c</a:t>
            </a:r>
            <a:endParaRPr lang="en-US" sz="1200" dirty="0"/>
          </a:p>
        </p:txBody>
      </p:sp>
      <p:sp>
        <p:nvSpPr>
          <p:cNvPr id="122" name="TextBox 121"/>
          <p:cNvSpPr txBox="1"/>
          <p:nvPr/>
        </p:nvSpPr>
        <p:spPr>
          <a:xfrm>
            <a:off x="706820" y="6335110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DSM 300</a:t>
            </a:r>
            <a:endParaRPr lang="en-US" sz="1200" dirty="0"/>
          </a:p>
        </p:txBody>
      </p:sp>
      <p:sp>
        <p:nvSpPr>
          <p:cNvPr id="123" name="TextBox 122"/>
          <p:cNvSpPr txBox="1"/>
          <p:nvPr/>
        </p:nvSpPr>
        <p:spPr>
          <a:xfrm>
            <a:off x="3352800" y="6396335"/>
            <a:ext cx="1153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Fox MEFI P</a:t>
            </a:r>
            <a:br>
              <a:rPr lang="en-US" sz="1200" dirty="0" smtClean="0"/>
            </a:br>
            <a:r>
              <a:rPr lang="en-US" sz="1200" dirty="0" smtClean="0"/>
              <a:t>Engine Monitor</a:t>
            </a:r>
            <a:endParaRPr lang="en-US" sz="1200" dirty="0"/>
          </a:p>
        </p:txBody>
      </p:sp>
      <p:cxnSp>
        <p:nvCxnSpPr>
          <p:cNvPr id="131" name="Straight Arrow Connector 130"/>
          <p:cNvCxnSpPr/>
          <p:nvPr/>
        </p:nvCxnSpPr>
        <p:spPr>
          <a:xfrm flipV="1">
            <a:off x="3048000" y="4267200"/>
            <a:ext cx="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V="1">
            <a:off x="3352800" y="4267200"/>
            <a:ext cx="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096000" y="2514600"/>
            <a:ext cx="939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Sea Talk </a:t>
            </a:r>
            <a:r>
              <a:rPr lang="en-US" sz="1200" dirty="0" err="1" smtClean="0"/>
              <a:t>ng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to NMEA 2K</a:t>
            </a:r>
            <a:endParaRPr lang="en-US" sz="1200" dirty="0"/>
          </a:p>
        </p:txBody>
      </p:sp>
      <p:pic>
        <p:nvPicPr>
          <p:cNvPr id="2" name="Picture 2" descr="Image result for seatalkng diagram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14800" y="3200400"/>
            <a:ext cx="990600" cy="328618"/>
          </a:xfrm>
          <a:prstGeom prst="rect">
            <a:avLst/>
          </a:prstGeom>
          <a:noFill/>
        </p:spPr>
      </p:pic>
      <p:cxnSp>
        <p:nvCxnSpPr>
          <p:cNvPr id="95" name="Straight Connector 94"/>
          <p:cNvCxnSpPr/>
          <p:nvPr/>
        </p:nvCxnSpPr>
        <p:spPr>
          <a:xfrm>
            <a:off x="4800600" y="2667000"/>
            <a:ext cx="10668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4800600" y="2667000"/>
            <a:ext cx="0" cy="58420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953000" y="2971800"/>
            <a:ext cx="0" cy="3048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4648200" y="2895600"/>
            <a:ext cx="0" cy="381000"/>
          </a:xfrm>
          <a:prstGeom prst="line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7" name="Picture 86" descr="st8001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400800" y="914400"/>
            <a:ext cx="1257582" cy="857173"/>
          </a:xfrm>
          <a:prstGeom prst="rect">
            <a:avLst/>
          </a:prstGeom>
        </p:spPr>
      </p:pic>
      <p:cxnSp>
        <p:nvCxnSpPr>
          <p:cNvPr id="93" name="Straight Arrow Connector 92"/>
          <p:cNvCxnSpPr/>
          <p:nvPr/>
        </p:nvCxnSpPr>
        <p:spPr>
          <a:xfrm flipH="1">
            <a:off x="3657600" y="3886200"/>
            <a:ext cx="3581400" cy="0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4953000" y="2362200"/>
            <a:ext cx="871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Sea Talk </a:t>
            </a:r>
            <a:r>
              <a:rPr lang="en-US" sz="1200" dirty="0" err="1" smtClean="0"/>
              <a:t>ng</a:t>
            </a:r>
            <a:endParaRPr lang="en-US" sz="1200" dirty="0"/>
          </a:p>
        </p:txBody>
      </p:sp>
      <p:sp>
        <p:nvSpPr>
          <p:cNvPr id="107" name="TextBox 106"/>
          <p:cNvSpPr txBox="1"/>
          <p:nvPr/>
        </p:nvSpPr>
        <p:spPr>
          <a:xfrm>
            <a:off x="3048000" y="2286000"/>
            <a:ext cx="871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Sea Talk </a:t>
            </a:r>
            <a:r>
              <a:rPr lang="en-US" sz="1200" dirty="0" err="1" smtClean="0"/>
              <a:t>ng</a:t>
            </a:r>
            <a:endParaRPr lang="en-US" sz="1200" dirty="0"/>
          </a:p>
        </p:txBody>
      </p:sp>
      <p:sp>
        <p:nvSpPr>
          <p:cNvPr id="75" name="TextBox 74"/>
          <p:cNvSpPr txBox="1"/>
          <p:nvPr/>
        </p:nvSpPr>
        <p:spPr>
          <a:xfrm>
            <a:off x="4724400" y="1905000"/>
            <a:ext cx="1302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Sea Talk + power  </a:t>
            </a:r>
            <a:endParaRPr lang="en-US" sz="1200" dirty="0"/>
          </a:p>
        </p:txBody>
      </p:sp>
      <p:sp>
        <p:nvSpPr>
          <p:cNvPr id="80" name="TextBox 79"/>
          <p:cNvSpPr txBox="1"/>
          <p:nvPr/>
        </p:nvSpPr>
        <p:spPr>
          <a:xfrm>
            <a:off x="4572000" y="6396335"/>
            <a:ext cx="1153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Fox MEFI S</a:t>
            </a:r>
            <a:br>
              <a:rPr lang="en-US" sz="1200" dirty="0" smtClean="0"/>
            </a:br>
            <a:r>
              <a:rPr lang="en-US" sz="1200" dirty="0" smtClean="0"/>
              <a:t>Engine Monitor</a:t>
            </a:r>
            <a:endParaRPr lang="en-US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7315200" y="3048000"/>
            <a:ext cx="152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Custom Spliced Cable</a:t>
            </a:r>
            <a:endParaRPr lang="en-US" sz="1100" dirty="0"/>
          </a:p>
        </p:txBody>
      </p:sp>
      <p:pic>
        <p:nvPicPr>
          <p:cNvPr id="73" name="Picture 72" descr="ST2 terminator vertical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4191000" y="3048000"/>
            <a:ext cx="128588" cy="214313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3962400" y="3962401"/>
            <a:ext cx="3810000" cy="938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- </a:t>
            </a:r>
            <a:r>
              <a:rPr lang="en-US" sz="1100" dirty="0" smtClean="0"/>
              <a:t>Field spliced </a:t>
            </a:r>
            <a:r>
              <a:rPr lang="en-US" sz="1100" dirty="0" err="1" smtClean="0"/>
              <a:t>STng</a:t>
            </a:r>
            <a:r>
              <a:rPr lang="en-US" sz="1100" dirty="0" smtClean="0"/>
              <a:t> backbone to N2K Device Net Backbone</a:t>
            </a:r>
            <a:br>
              <a:rPr lang="en-US" sz="1100" dirty="0" smtClean="0"/>
            </a:br>
            <a:r>
              <a:rPr lang="en-US" sz="1100" dirty="0" smtClean="0"/>
              <a:t>- </a:t>
            </a:r>
            <a:r>
              <a:rPr lang="en-US" sz="1100" dirty="0" err="1" smtClean="0"/>
              <a:t>STng</a:t>
            </a:r>
            <a:r>
              <a:rPr lang="en-US" sz="1100" dirty="0" smtClean="0"/>
              <a:t> powered from </a:t>
            </a:r>
            <a:r>
              <a:rPr lang="en-US" sz="1100" dirty="0" err="1" smtClean="0"/>
              <a:t>Devicenet</a:t>
            </a:r>
            <a:r>
              <a:rPr lang="en-US" sz="1100" dirty="0" smtClean="0"/>
              <a:t> backbone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>- ST70s used to display Fox MEFI Gateways </a:t>
            </a:r>
            <a:r>
              <a:rPr lang="en-US" sz="1100" dirty="0" smtClean="0"/>
              <a:t>primarily</a:t>
            </a:r>
            <a:br>
              <a:rPr lang="en-US" sz="1100" dirty="0" smtClean="0"/>
            </a:br>
            <a:r>
              <a:rPr lang="en-US" sz="1100" dirty="0" smtClean="0"/>
              <a:t>-RL80RC used primarily for radar and depth and  backup GPS</a:t>
            </a:r>
            <a:br>
              <a:rPr lang="en-US" sz="1100" dirty="0" smtClean="0"/>
            </a:br>
            <a:r>
              <a:rPr lang="en-US" sz="1100" dirty="0" smtClean="0"/>
              <a:t>-Sea Talk Only </a:t>
            </a:r>
            <a:r>
              <a:rPr lang="en-US" sz="1100" dirty="0" smtClean="0"/>
              <a:t> </a:t>
            </a:r>
            <a:r>
              <a:rPr lang="en-US" sz="1100" dirty="0" smtClean="0"/>
              <a:t>used for display of ST data on ST70 if needed</a:t>
            </a:r>
            <a:endParaRPr lang="en-US" sz="1100" dirty="0"/>
          </a:p>
        </p:txBody>
      </p:sp>
      <p:cxnSp>
        <p:nvCxnSpPr>
          <p:cNvPr id="79" name="Straight Arrow Connector 78"/>
          <p:cNvCxnSpPr/>
          <p:nvPr/>
        </p:nvCxnSpPr>
        <p:spPr>
          <a:xfrm flipH="1">
            <a:off x="4419600" y="2438400"/>
            <a:ext cx="228600" cy="0"/>
          </a:xfrm>
          <a:prstGeom prst="straightConnector1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4419600" y="1752600"/>
            <a:ext cx="0" cy="685800"/>
          </a:xfrm>
          <a:prstGeom prst="straightConnector1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3810000" y="2133600"/>
            <a:ext cx="11119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Sea Talk </a:t>
            </a:r>
            <a:r>
              <a:rPr lang="en-US" sz="1200" dirty="0" smtClean="0"/>
              <a:t> </a:t>
            </a:r>
            <a:r>
              <a:rPr lang="en-US" sz="1200" dirty="0" smtClean="0"/>
              <a:t>Only</a:t>
            </a:r>
            <a:r>
              <a:rPr lang="en-US" sz="1200" dirty="0" smtClean="0"/>
              <a:t>  </a:t>
            </a:r>
            <a:endParaRPr lang="en-US" sz="1200" dirty="0"/>
          </a:p>
        </p:txBody>
      </p:sp>
      <p:pic>
        <p:nvPicPr>
          <p:cNvPr id="99" name="Picture 98" descr="nmea2000 T connector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 flipV="1">
            <a:off x="7315200" y="5029200"/>
            <a:ext cx="476250" cy="363623"/>
          </a:xfrm>
          <a:prstGeom prst="rect">
            <a:avLst/>
          </a:prstGeom>
        </p:spPr>
      </p:pic>
      <p:pic>
        <p:nvPicPr>
          <p:cNvPr id="101" name="Picture 27" descr="Image result for 12v battery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848600" y="5715000"/>
            <a:ext cx="838200" cy="838200"/>
          </a:xfrm>
          <a:prstGeom prst="rect">
            <a:avLst/>
          </a:prstGeom>
          <a:noFill/>
        </p:spPr>
      </p:pic>
      <p:cxnSp>
        <p:nvCxnSpPr>
          <p:cNvPr id="103" name="Straight Connector 102"/>
          <p:cNvCxnSpPr>
            <a:stCxn id="99" idx="0"/>
          </p:cNvCxnSpPr>
          <p:nvPr/>
        </p:nvCxnSpPr>
        <p:spPr>
          <a:xfrm flipH="1">
            <a:off x="7543800" y="5392823"/>
            <a:ext cx="9525" cy="62697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H="1">
            <a:off x="7543801" y="6019800"/>
            <a:ext cx="304799" cy="1"/>
          </a:xfrm>
          <a:prstGeom prst="straightConnector1">
            <a:avLst/>
          </a:prstGeom>
          <a:ln w="28575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61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SV</dc:creator>
  <cp:lastModifiedBy>SV</cp:lastModifiedBy>
  <cp:revision>32</cp:revision>
  <dcterms:created xsi:type="dcterms:W3CDTF">2017-07-15T12:35:58Z</dcterms:created>
  <dcterms:modified xsi:type="dcterms:W3CDTF">2017-11-02T12:36:40Z</dcterms:modified>
</cp:coreProperties>
</file>