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04"/>
    <p:restoredTop sz="86323"/>
  </p:normalViewPr>
  <p:slideViewPr>
    <p:cSldViewPr snapToGrid="0" snapToObjects="1" showGuides="1">
      <p:cViewPr varScale="1">
        <p:scale>
          <a:sx n="92" d="100"/>
          <a:sy n="92" d="100"/>
        </p:scale>
        <p:origin x="1944" y="88"/>
      </p:cViewPr>
      <p:guideLst>
        <p:guide orient="horz" pos="432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949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95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210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60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552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16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234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181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423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93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534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047B2-1CEA-2946-91D4-98C77EBF2D2B}" type="datetimeFigureOut">
              <a:rPr lang="en-CA" smtClean="0"/>
              <a:t>2020-01-10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055F1-FEDF-E044-A138-4CDF332088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106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A227F5CA-28E1-F445-A986-A754CE0CE1D4}"/>
              </a:ext>
            </a:extLst>
          </p:cNvPr>
          <p:cNvCxnSpPr>
            <a:cxnSpLocks/>
          </p:cNvCxnSpPr>
          <p:nvPr/>
        </p:nvCxnSpPr>
        <p:spPr>
          <a:xfrm>
            <a:off x="5037824" y="1114359"/>
            <a:ext cx="0" cy="2290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4" name="Picture 233">
            <a:extLst>
              <a:ext uri="{FF2B5EF4-FFF2-40B4-BE49-F238E27FC236}">
                <a16:creationId xmlns:a16="http://schemas.microsoft.com/office/drawing/2014/main" id="{E165A3B8-CD27-B74E-BAE8-C3F2874ECE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5728590" y="3549867"/>
            <a:ext cx="311368" cy="165559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1E87B50-884F-7C4C-872C-3FD1A777010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94858" y="2406181"/>
            <a:ext cx="650253" cy="428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52433D-7BAA-BA4D-94F4-0652D15C4D2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05" y="3904877"/>
            <a:ext cx="825068" cy="6944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E607A0-6D61-CA45-ADDA-B2ACE12F332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96" y="179898"/>
            <a:ext cx="1378748" cy="7648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EEE5DE-CB5D-3D4C-B3AF-D0304DFF97A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32886" y="1189693"/>
            <a:ext cx="719879" cy="6894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5E5CD2-95B3-184B-A309-8DF514E1A5A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084" y="2250227"/>
            <a:ext cx="674208" cy="6742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38F89AF-4546-2B4B-B33E-483C612F6A8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89575" y="455202"/>
            <a:ext cx="871276" cy="88817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90FD644-49EF-B44E-92E4-32897549A8B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00279">
            <a:off x="3644833" y="4113654"/>
            <a:ext cx="527010" cy="482600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8161F5E5-7BF0-0149-BBF0-8574F8620EA4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24248" y="1431119"/>
            <a:ext cx="681297" cy="500396"/>
          </a:xfrm>
          <a:prstGeom prst="rect">
            <a:avLst/>
          </a:prstGeom>
        </p:spPr>
      </p:pic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1258F77E-6A00-DE4E-9DA8-0571BD5F29F8}"/>
              </a:ext>
            </a:extLst>
          </p:cNvPr>
          <p:cNvCxnSpPr>
            <a:cxnSpLocks/>
          </p:cNvCxnSpPr>
          <p:nvPr/>
        </p:nvCxnSpPr>
        <p:spPr>
          <a:xfrm flipV="1">
            <a:off x="1417382" y="652544"/>
            <a:ext cx="844517" cy="44768"/>
          </a:xfrm>
          <a:prstGeom prst="bentConnector3">
            <a:avLst/>
          </a:prstGeom>
          <a:ln w="95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1E7CFC2-AB28-7542-88CD-109EFC528633}"/>
              </a:ext>
            </a:extLst>
          </p:cNvPr>
          <p:cNvCxnSpPr>
            <a:cxnSpLocks/>
            <a:stCxn id="11" idx="1"/>
          </p:cNvCxnSpPr>
          <p:nvPr/>
        </p:nvCxnSpPr>
        <p:spPr>
          <a:xfrm flipV="1">
            <a:off x="952765" y="842851"/>
            <a:ext cx="820253" cy="691590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0AC2FC65-3334-F943-81B7-7EA885648325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872292" y="921114"/>
            <a:ext cx="800352" cy="1666217"/>
          </a:xfrm>
          <a:prstGeom prst="bentConnector2">
            <a:avLst/>
          </a:prstGeom>
          <a:ln w="95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BBA3AF2A-CB31-0545-9BBE-400106DCE45F}"/>
              </a:ext>
            </a:extLst>
          </p:cNvPr>
          <p:cNvCxnSpPr>
            <a:cxnSpLocks/>
            <a:stCxn id="82" idx="2"/>
            <a:endCxn id="42" idx="0"/>
          </p:cNvCxnSpPr>
          <p:nvPr/>
        </p:nvCxnSpPr>
        <p:spPr>
          <a:xfrm rot="16200000" flipH="1">
            <a:off x="4425874" y="1612069"/>
            <a:ext cx="1223901" cy="364321"/>
          </a:xfrm>
          <a:prstGeom prst="bentConnector3">
            <a:avLst>
              <a:gd name="adj1" fmla="val 50000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A398D2-EE80-5145-94A8-111B8CB6BFD5}"/>
              </a:ext>
            </a:extLst>
          </p:cNvPr>
          <p:cNvCxnSpPr>
            <a:cxnSpLocks/>
            <a:stCxn id="81" idx="2"/>
          </p:cNvCxnSpPr>
          <p:nvPr/>
        </p:nvCxnSpPr>
        <p:spPr>
          <a:xfrm rot="5400000" flipH="1">
            <a:off x="2281653" y="1148271"/>
            <a:ext cx="943468" cy="623020"/>
          </a:xfrm>
          <a:prstGeom prst="bentConnector3">
            <a:avLst>
              <a:gd name="adj1" fmla="val -24230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133A13F8-4F2C-9F43-911D-E328CA99A737}"/>
              </a:ext>
            </a:extLst>
          </p:cNvPr>
          <p:cNvCxnSpPr>
            <a:cxnSpLocks/>
            <a:endCxn id="164" idx="0"/>
          </p:cNvCxnSpPr>
          <p:nvPr/>
        </p:nvCxnSpPr>
        <p:spPr>
          <a:xfrm rot="5400000" flipH="1" flipV="1">
            <a:off x="2315555" y="3364279"/>
            <a:ext cx="1244150" cy="59079"/>
          </a:xfrm>
          <a:prstGeom prst="bentConnector3">
            <a:avLst>
              <a:gd name="adj1" fmla="val 31115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>
            <a:extLst>
              <a:ext uri="{FF2B5EF4-FFF2-40B4-BE49-F238E27FC236}">
                <a16:creationId xmlns:a16="http://schemas.microsoft.com/office/drawing/2014/main" id="{C9E7777B-6E1E-2642-BA98-DEE2289C7CC1}"/>
              </a:ext>
            </a:extLst>
          </p:cNvPr>
          <p:cNvCxnSpPr>
            <a:cxnSpLocks/>
          </p:cNvCxnSpPr>
          <p:nvPr/>
        </p:nvCxnSpPr>
        <p:spPr>
          <a:xfrm>
            <a:off x="3509645" y="2714575"/>
            <a:ext cx="1385213" cy="12700"/>
          </a:xfrm>
          <a:prstGeom prst="bentConnector3">
            <a:avLst>
              <a:gd name="adj1" fmla="val 115011"/>
            </a:avLst>
          </a:prstGeom>
          <a:ln w="635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E0D3DB8D-0011-374B-A3DA-235FB13378FE}"/>
              </a:ext>
            </a:extLst>
          </p:cNvPr>
          <p:cNvCxnSpPr>
            <a:cxnSpLocks/>
          </p:cNvCxnSpPr>
          <p:nvPr/>
        </p:nvCxnSpPr>
        <p:spPr>
          <a:xfrm>
            <a:off x="5401177" y="2755350"/>
            <a:ext cx="1333328" cy="331241"/>
          </a:xfrm>
          <a:prstGeom prst="bentConnector2">
            <a:avLst/>
          </a:prstGeom>
          <a:ln w="635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44FDCE4B-F769-784C-BA9B-78DB4F5006FB}"/>
              </a:ext>
            </a:extLst>
          </p:cNvPr>
          <p:cNvCxnSpPr>
            <a:cxnSpLocks/>
            <a:stCxn id="85" idx="2"/>
          </p:cNvCxnSpPr>
          <p:nvPr/>
        </p:nvCxnSpPr>
        <p:spPr>
          <a:xfrm rot="16200000" flipH="1">
            <a:off x="1499004" y="1744404"/>
            <a:ext cx="1590637" cy="182659"/>
          </a:xfrm>
          <a:prstGeom prst="bentConnector2">
            <a:avLst/>
          </a:prstGeom>
          <a:ln w="635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C8A3C264-F1C8-B94E-AE5E-1CA44AFB3282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05071" y="3538490"/>
            <a:ext cx="2583206" cy="1070202"/>
          </a:xfrm>
          <a:prstGeom prst="bentConnector3">
            <a:avLst>
              <a:gd name="adj1" fmla="val 8968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530BD0FA-F8D4-C441-8F1C-1157A2CE2274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555179" y="2398430"/>
            <a:ext cx="4305702" cy="1822732"/>
          </a:xfrm>
          <a:prstGeom prst="bentConnector3">
            <a:avLst>
              <a:gd name="adj1" fmla="val -7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3F0BABD6-825C-5F49-A090-C70E54420B67}"/>
              </a:ext>
            </a:extLst>
          </p:cNvPr>
          <p:cNvCxnSpPr>
            <a:cxnSpLocks/>
            <a:stCxn id="27" idx="1"/>
          </p:cNvCxnSpPr>
          <p:nvPr/>
        </p:nvCxnSpPr>
        <p:spPr>
          <a:xfrm rot="10800000" flipV="1">
            <a:off x="5035407" y="899287"/>
            <a:ext cx="2254168" cy="434248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FDE2476D-E241-2940-837E-3BCC1965238B}"/>
              </a:ext>
            </a:extLst>
          </p:cNvPr>
          <p:cNvCxnSpPr>
            <a:cxnSpLocks/>
          </p:cNvCxnSpPr>
          <p:nvPr/>
        </p:nvCxnSpPr>
        <p:spPr>
          <a:xfrm flipV="1">
            <a:off x="2527473" y="2191938"/>
            <a:ext cx="3818889" cy="3539797"/>
          </a:xfrm>
          <a:prstGeom prst="bentConnector3">
            <a:avLst>
              <a:gd name="adj1" fmla="val 96075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>
            <a:extLst>
              <a:ext uri="{FF2B5EF4-FFF2-40B4-BE49-F238E27FC236}">
                <a16:creationId xmlns:a16="http://schemas.microsoft.com/office/drawing/2014/main" id="{EA1EB336-C236-C74A-B850-9062068F059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540216" y="4041640"/>
            <a:ext cx="1698313" cy="815935"/>
          </a:xfrm>
          <a:prstGeom prst="bentConnector3">
            <a:avLst>
              <a:gd name="adj1" fmla="val 84586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CE62F8B9-B75A-CE4A-B66F-41F266201F65}"/>
              </a:ext>
            </a:extLst>
          </p:cNvPr>
          <p:cNvCxnSpPr>
            <a:cxnSpLocks/>
            <a:stCxn id="234" idx="2"/>
          </p:cNvCxnSpPr>
          <p:nvPr/>
        </p:nvCxnSpPr>
        <p:spPr>
          <a:xfrm rot="5400000" flipH="1">
            <a:off x="5338454" y="4659647"/>
            <a:ext cx="697061" cy="394578"/>
          </a:xfrm>
          <a:prstGeom prst="bentConnector3">
            <a:avLst>
              <a:gd name="adj1" fmla="val -32795"/>
            </a:avLst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>
            <a:extLst>
              <a:ext uri="{FF2B5EF4-FFF2-40B4-BE49-F238E27FC236}">
                <a16:creationId xmlns:a16="http://schemas.microsoft.com/office/drawing/2014/main" id="{EA2511BB-6C8C-8A4D-B79E-4A01F900879B}"/>
              </a:ext>
            </a:extLst>
          </p:cNvPr>
          <p:cNvCxnSpPr>
            <a:cxnSpLocks/>
            <a:stCxn id="235" idx="2"/>
          </p:cNvCxnSpPr>
          <p:nvPr/>
        </p:nvCxnSpPr>
        <p:spPr>
          <a:xfrm rot="5400000" flipH="1">
            <a:off x="3064902" y="3671187"/>
            <a:ext cx="1013583" cy="1562584"/>
          </a:xfrm>
          <a:prstGeom prst="bentConnector4">
            <a:avLst>
              <a:gd name="adj1" fmla="val -22554"/>
              <a:gd name="adj2" fmla="val 90225"/>
            </a:avLst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>
            <a:extLst>
              <a:ext uri="{FF2B5EF4-FFF2-40B4-BE49-F238E27FC236}">
                <a16:creationId xmlns:a16="http://schemas.microsoft.com/office/drawing/2014/main" id="{FBAF68C5-C785-7941-B490-E63EEB22CECA}"/>
              </a:ext>
            </a:extLst>
          </p:cNvPr>
          <p:cNvCxnSpPr>
            <a:cxnSpLocks/>
          </p:cNvCxnSpPr>
          <p:nvPr/>
        </p:nvCxnSpPr>
        <p:spPr>
          <a:xfrm rot="10800000">
            <a:off x="3123303" y="4073592"/>
            <a:ext cx="977885" cy="596249"/>
          </a:xfrm>
          <a:prstGeom prst="bentConnector3">
            <a:avLst>
              <a:gd name="adj1" fmla="val 103218"/>
            </a:avLst>
          </a:prstGeom>
          <a:ln w="95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4" name="Picture 163">
            <a:extLst>
              <a:ext uri="{FF2B5EF4-FFF2-40B4-BE49-F238E27FC236}">
                <a16:creationId xmlns:a16="http://schemas.microsoft.com/office/drawing/2014/main" id="{C2CEE09D-73EF-E541-A74C-250D31F48B0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2335832" y="2446864"/>
            <a:ext cx="1262677" cy="324879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9BCD9CA7-B6AF-D24B-BE01-C8F287B6D2DD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75122" y="5320790"/>
            <a:ext cx="1476575" cy="619720"/>
          </a:xfrm>
          <a:prstGeom prst="rect">
            <a:avLst/>
          </a:prstGeom>
        </p:spPr>
      </p:pic>
      <p:cxnSp>
        <p:nvCxnSpPr>
          <p:cNvPr id="184" name="Elbow Connector 183">
            <a:extLst>
              <a:ext uri="{FF2B5EF4-FFF2-40B4-BE49-F238E27FC236}">
                <a16:creationId xmlns:a16="http://schemas.microsoft.com/office/drawing/2014/main" id="{3EB29DD2-751C-C844-8AF3-0CD2A7DAC5A5}"/>
              </a:ext>
            </a:extLst>
          </p:cNvPr>
          <p:cNvCxnSpPr>
            <a:cxnSpLocks/>
            <a:stCxn id="79" idx="3"/>
          </p:cNvCxnSpPr>
          <p:nvPr/>
        </p:nvCxnSpPr>
        <p:spPr>
          <a:xfrm flipV="1">
            <a:off x="3051697" y="4533312"/>
            <a:ext cx="2214445" cy="1097338"/>
          </a:xfrm>
          <a:prstGeom prst="bentConnector3">
            <a:avLst>
              <a:gd name="adj1" fmla="val 10018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2" name="Picture 221">
            <a:extLst>
              <a:ext uri="{FF2B5EF4-FFF2-40B4-BE49-F238E27FC236}">
                <a16:creationId xmlns:a16="http://schemas.microsoft.com/office/drawing/2014/main" id="{2E5D23B8-6D1E-744A-9217-51C72F14CC59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502324" y="4722041"/>
            <a:ext cx="703407" cy="732183"/>
          </a:xfrm>
          <a:prstGeom prst="rect">
            <a:avLst/>
          </a:prstGeom>
        </p:spPr>
      </p:pic>
      <p:pic>
        <p:nvPicPr>
          <p:cNvPr id="235" name="Picture 234">
            <a:extLst>
              <a:ext uri="{FF2B5EF4-FFF2-40B4-BE49-F238E27FC236}">
                <a16:creationId xmlns:a16="http://schemas.microsoft.com/office/drawing/2014/main" id="{1C308B5A-894F-4841-90B9-8AF34365603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4231948" y="3672107"/>
            <a:ext cx="242076" cy="1287163"/>
          </a:xfrm>
          <a:prstGeom prst="rect">
            <a:avLst/>
          </a:prstGeom>
        </p:spPr>
      </p:pic>
      <p:pic>
        <p:nvPicPr>
          <p:cNvPr id="245" name="Picture 244">
            <a:extLst>
              <a:ext uri="{FF2B5EF4-FFF2-40B4-BE49-F238E27FC236}">
                <a16:creationId xmlns:a16="http://schemas.microsoft.com/office/drawing/2014/main" id="{68E6C4CA-1FDB-4D43-B2D0-B8E0CA4219E1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2654897" y="3487768"/>
            <a:ext cx="720483" cy="700634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7F385177-21FC-B141-9EB1-23DA6A14E1CD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6747" y="436865"/>
            <a:ext cx="1012492" cy="603551"/>
          </a:xfrm>
          <a:prstGeom prst="rect">
            <a:avLst/>
          </a:prstGeom>
        </p:spPr>
      </p:pic>
      <p:sp>
        <p:nvSpPr>
          <p:cNvPr id="315" name="TextBox 314">
            <a:extLst>
              <a:ext uri="{FF2B5EF4-FFF2-40B4-BE49-F238E27FC236}">
                <a16:creationId xmlns:a16="http://schemas.microsoft.com/office/drawing/2014/main" id="{AEA73373-791B-FF49-B82F-235B07A1480C}"/>
              </a:ext>
            </a:extLst>
          </p:cNvPr>
          <p:cNvSpPr txBox="1"/>
          <p:nvPr/>
        </p:nvSpPr>
        <p:spPr>
          <a:xfrm>
            <a:off x="2240680" y="3318503"/>
            <a:ext cx="77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 err="1">
                <a:solidFill>
                  <a:srgbClr val="0070C0"/>
                </a:solidFill>
              </a:rPr>
              <a:t>Em</a:t>
            </a:r>
            <a:r>
              <a:rPr lang="en-CA" sz="1200" i="1" dirty="0">
                <a:solidFill>
                  <a:srgbClr val="0070C0"/>
                </a:solidFill>
              </a:rPr>
              <a:t>-Trak AIS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B6C4D772-67D0-B646-AA41-320A90F553D2}"/>
              </a:ext>
            </a:extLst>
          </p:cNvPr>
          <p:cNvSpPr txBox="1"/>
          <p:nvPr/>
        </p:nvSpPr>
        <p:spPr>
          <a:xfrm>
            <a:off x="3477135" y="3693475"/>
            <a:ext cx="73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GPS Antenna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2C645C7F-ED84-5645-8065-EB23375F1DAD}"/>
              </a:ext>
            </a:extLst>
          </p:cNvPr>
          <p:cNvSpPr txBox="1"/>
          <p:nvPr/>
        </p:nvSpPr>
        <p:spPr>
          <a:xfrm>
            <a:off x="3614785" y="4679734"/>
            <a:ext cx="73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200" i="1" dirty="0">
                <a:solidFill>
                  <a:srgbClr val="0070C0"/>
                </a:solidFill>
              </a:rPr>
              <a:t>AIS Antenna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EC783D8A-794B-D945-93D3-FEDCCB464DC7}"/>
              </a:ext>
            </a:extLst>
          </p:cNvPr>
          <p:cNvSpPr txBox="1"/>
          <p:nvPr/>
        </p:nvSpPr>
        <p:spPr>
          <a:xfrm>
            <a:off x="419138" y="5133461"/>
            <a:ext cx="18220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err="1"/>
              <a:t>STng</a:t>
            </a:r>
            <a:r>
              <a:rPr lang="en-CA" sz="1200" dirty="0"/>
              <a:t> Backbone</a:t>
            </a:r>
          </a:p>
          <a:p>
            <a:r>
              <a:rPr lang="en-CA" sz="1200" dirty="0" err="1"/>
              <a:t>STng</a:t>
            </a:r>
            <a:r>
              <a:rPr lang="en-CA" sz="1200" dirty="0"/>
              <a:t> Spur</a:t>
            </a:r>
          </a:p>
          <a:p>
            <a:r>
              <a:rPr lang="en-CA" sz="1200" dirty="0"/>
              <a:t>Power</a:t>
            </a:r>
          </a:p>
          <a:p>
            <a:r>
              <a:rPr lang="en-CA" sz="1200" dirty="0"/>
              <a:t>Coax </a:t>
            </a:r>
          </a:p>
          <a:p>
            <a:r>
              <a:rPr lang="en-CA" sz="1200" dirty="0"/>
              <a:t>Seatalk1 </a:t>
            </a:r>
          </a:p>
          <a:p>
            <a:r>
              <a:rPr lang="en-CA" sz="1200" dirty="0"/>
              <a:t>OEM / NMEA 0183</a:t>
            </a:r>
          </a:p>
          <a:p>
            <a:endParaRPr lang="en-CA" sz="1200" dirty="0"/>
          </a:p>
          <a:p>
            <a:r>
              <a:rPr lang="en-CA" sz="1200" dirty="0"/>
              <a:t>Existing Components in </a:t>
            </a:r>
            <a:r>
              <a:rPr lang="en-CA" sz="1200" i="1" dirty="0">
                <a:solidFill>
                  <a:srgbClr val="0070C0"/>
                </a:solidFill>
              </a:rPr>
              <a:t>Blue</a:t>
            </a:r>
            <a:r>
              <a:rPr lang="en-CA" sz="1200" dirty="0"/>
              <a:t> </a:t>
            </a:r>
            <a:r>
              <a:rPr lang="en-CA" sz="1200" i="1" dirty="0">
                <a:solidFill>
                  <a:srgbClr val="0070C0"/>
                </a:solidFill>
              </a:rPr>
              <a:t>Italics</a:t>
            </a:r>
          </a:p>
          <a:p>
            <a:endParaRPr lang="en-CA" sz="1200" dirty="0"/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D4F5B350-67C3-4F42-9B3A-FABD2F202E74}"/>
              </a:ext>
            </a:extLst>
          </p:cNvPr>
          <p:cNvCxnSpPr>
            <a:cxnSpLocks/>
          </p:cNvCxnSpPr>
          <p:nvPr/>
        </p:nvCxnSpPr>
        <p:spPr>
          <a:xfrm>
            <a:off x="209467" y="5276453"/>
            <a:ext cx="231615" cy="0"/>
          </a:xfrm>
          <a:prstGeom prst="line">
            <a:avLst/>
          </a:prstGeom>
          <a:ln w="63500" cmpd="tri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64BDACFB-F419-7344-AC36-ED84C95C0A93}"/>
              </a:ext>
            </a:extLst>
          </p:cNvPr>
          <p:cNvCxnSpPr>
            <a:cxnSpLocks/>
          </p:cNvCxnSpPr>
          <p:nvPr/>
        </p:nvCxnSpPr>
        <p:spPr>
          <a:xfrm>
            <a:off x="209467" y="5454253"/>
            <a:ext cx="231615" cy="0"/>
          </a:xfrm>
          <a:prstGeom prst="line">
            <a:avLst/>
          </a:prstGeom>
          <a:ln w="349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AD16A108-6EA1-D64F-932E-78144D9C5F52}"/>
              </a:ext>
            </a:extLst>
          </p:cNvPr>
          <p:cNvCxnSpPr>
            <a:cxnSpLocks/>
          </p:cNvCxnSpPr>
          <p:nvPr/>
        </p:nvCxnSpPr>
        <p:spPr>
          <a:xfrm>
            <a:off x="209467" y="5632053"/>
            <a:ext cx="231615" cy="0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7370005C-12F8-CB40-8DB5-27339EC20865}"/>
              </a:ext>
            </a:extLst>
          </p:cNvPr>
          <p:cNvCxnSpPr>
            <a:cxnSpLocks/>
          </p:cNvCxnSpPr>
          <p:nvPr/>
        </p:nvCxnSpPr>
        <p:spPr>
          <a:xfrm>
            <a:off x="209467" y="5813028"/>
            <a:ext cx="231615" cy="0"/>
          </a:xfrm>
          <a:prstGeom prst="line">
            <a:avLst/>
          </a:prstGeom>
          <a:ln w="381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9AA6AE9E-F921-3944-9660-0890EF7BC3E4}"/>
              </a:ext>
            </a:extLst>
          </p:cNvPr>
          <p:cNvCxnSpPr>
            <a:cxnSpLocks/>
          </p:cNvCxnSpPr>
          <p:nvPr/>
        </p:nvCxnSpPr>
        <p:spPr>
          <a:xfrm>
            <a:off x="209467" y="6187678"/>
            <a:ext cx="231615" cy="0"/>
          </a:xfrm>
          <a:prstGeom prst="line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TextBox 325">
            <a:extLst>
              <a:ext uri="{FF2B5EF4-FFF2-40B4-BE49-F238E27FC236}">
                <a16:creationId xmlns:a16="http://schemas.microsoft.com/office/drawing/2014/main" id="{622DECD3-E0A7-2D4D-83EA-1C6BA36D1915}"/>
              </a:ext>
            </a:extLst>
          </p:cNvPr>
          <p:cNvSpPr txBox="1"/>
          <p:nvPr/>
        </p:nvSpPr>
        <p:spPr>
          <a:xfrm>
            <a:off x="7438656" y="1354640"/>
            <a:ext cx="1091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ST4000 Mk2 Wheel Drive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09870DF7-8654-3B45-A0EB-588565BDC223}"/>
              </a:ext>
            </a:extLst>
          </p:cNvPr>
          <p:cNvSpPr txBox="1"/>
          <p:nvPr/>
        </p:nvSpPr>
        <p:spPr>
          <a:xfrm>
            <a:off x="5361132" y="368932"/>
            <a:ext cx="1650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Autopilot ACU-100 Actuator Control Unit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3790D2C1-B4EA-5F45-A0AF-F23777764AF1}"/>
              </a:ext>
            </a:extLst>
          </p:cNvPr>
          <p:cNvSpPr txBox="1"/>
          <p:nvPr/>
        </p:nvSpPr>
        <p:spPr>
          <a:xfrm>
            <a:off x="3324853" y="1564265"/>
            <a:ext cx="972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EV1 Sensor Core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4AC91002-DB7C-1E47-A7AA-838C0D3700BE}"/>
              </a:ext>
            </a:extLst>
          </p:cNvPr>
          <p:cNvSpPr txBox="1"/>
          <p:nvPr/>
        </p:nvSpPr>
        <p:spPr>
          <a:xfrm>
            <a:off x="2087509" y="48131"/>
            <a:ext cx="1855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ITC-5 Converter Transducer to STng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F6F822C1-C4CC-C041-8B47-0B4B4D8CF7A1}"/>
              </a:ext>
            </a:extLst>
          </p:cNvPr>
          <p:cNvSpPr txBox="1"/>
          <p:nvPr/>
        </p:nvSpPr>
        <p:spPr>
          <a:xfrm>
            <a:off x="690847" y="1630720"/>
            <a:ext cx="73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Speed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C7470B8A-98EE-A043-8A9E-610EB38CE8BA}"/>
              </a:ext>
            </a:extLst>
          </p:cNvPr>
          <p:cNvSpPr txBox="1"/>
          <p:nvPr/>
        </p:nvSpPr>
        <p:spPr>
          <a:xfrm>
            <a:off x="677999" y="320096"/>
            <a:ext cx="73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Wind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268B73E7-ED0A-344B-8080-301D47588EFB}"/>
              </a:ext>
            </a:extLst>
          </p:cNvPr>
          <p:cNvSpPr txBox="1"/>
          <p:nvPr/>
        </p:nvSpPr>
        <p:spPr>
          <a:xfrm>
            <a:off x="677999" y="2683610"/>
            <a:ext cx="73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Depth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9BC8E404-DA75-A24D-839A-059FE0777C4B}"/>
              </a:ext>
            </a:extLst>
          </p:cNvPr>
          <p:cNvSpPr txBox="1"/>
          <p:nvPr/>
        </p:nvSpPr>
        <p:spPr>
          <a:xfrm>
            <a:off x="8213755" y="4927882"/>
            <a:ext cx="73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p70s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731D5459-497C-4E4A-9623-17973BA8C3E2}"/>
              </a:ext>
            </a:extLst>
          </p:cNvPr>
          <p:cNvSpPr txBox="1"/>
          <p:nvPr/>
        </p:nvSpPr>
        <p:spPr>
          <a:xfrm>
            <a:off x="8143772" y="3496789"/>
            <a:ext cx="73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ST60+ Wind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8993EC64-E7F7-7D4B-9E92-2B8729A8735C}"/>
              </a:ext>
            </a:extLst>
          </p:cNvPr>
          <p:cNvSpPr txBox="1"/>
          <p:nvPr/>
        </p:nvSpPr>
        <p:spPr>
          <a:xfrm>
            <a:off x="2472828" y="5998855"/>
            <a:ext cx="1586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Navigation Station Power</a:t>
            </a:r>
          </a:p>
          <a:p>
            <a:r>
              <a:rPr lang="en-CA" sz="1200" dirty="0"/>
              <a:t>- Fused as appropriate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1C43AEAE-495F-D945-8398-4BB1D300A4D4}"/>
              </a:ext>
            </a:extLst>
          </p:cNvPr>
          <p:cNvSpPr txBox="1"/>
          <p:nvPr/>
        </p:nvSpPr>
        <p:spPr>
          <a:xfrm rot="16200000">
            <a:off x="4166299" y="4047104"/>
            <a:ext cx="1333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 err="1">
                <a:solidFill>
                  <a:srgbClr val="0070C0"/>
                </a:solidFill>
              </a:rPr>
              <a:t>Std</a:t>
            </a:r>
            <a:r>
              <a:rPr lang="en-CA" sz="1200" i="1" dirty="0">
                <a:solidFill>
                  <a:srgbClr val="0070C0"/>
                </a:solidFill>
              </a:rPr>
              <a:t> Horizon GX1500S VHF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B52C19E6-4002-5148-9BE5-F0926A7AD9EE}"/>
              </a:ext>
            </a:extLst>
          </p:cNvPr>
          <p:cNvSpPr txBox="1"/>
          <p:nvPr/>
        </p:nvSpPr>
        <p:spPr>
          <a:xfrm rot="16200000">
            <a:off x="5318223" y="4557133"/>
            <a:ext cx="136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200" i="1" dirty="0">
                <a:solidFill>
                  <a:srgbClr val="0070C0"/>
                </a:solidFill>
              </a:rPr>
              <a:t>VHF Antenna</a:t>
            </a:r>
          </a:p>
        </p:txBody>
      </p:sp>
      <p:pic>
        <p:nvPicPr>
          <p:cNvPr id="370" name="Picture 369">
            <a:extLst>
              <a:ext uri="{FF2B5EF4-FFF2-40B4-BE49-F238E27FC236}">
                <a16:creationId xmlns:a16="http://schemas.microsoft.com/office/drawing/2014/main" id="{FF62F8A0-BA7E-DD4D-B4EA-89F0F916D90A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6062" y="5393931"/>
            <a:ext cx="276985" cy="718195"/>
          </a:xfrm>
          <a:prstGeom prst="rect">
            <a:avLst/>
          </a:prstGeom>
        </p:spPr>
      </p:pic>
      <p:cxnSp>
        <p:nvCxnSpPr>
          <p:cNvPr id="371" name="Elbow Connector 370">
            <a:extLst>
              <a:ext uri="{FF2B5EF4-FFF2-40B4-BE49-F238E27FC236}">
                <a16:creationId xmlns:a16="http://schemas.microsoft.com/office/drawing/2014/main" id="{1E95C717-AFB1-2F43-8282-159898B909AB}"/>
              </a:ext>
            </a:extLst>
          </p:cNvPr>
          <p:cNvCxnSpPr>
            <a:cxnSpLocks/>
            <a:stCxn id="370" idx="2"/>
          </p:cNvCxnSpPr>
          <p:nvPr/>
        </p:nvCxnSpPr>
        <p:spPr>
          <a:xfrm rot="5400000" flipH="1">
            <a:off x="5141968" y="4639539"/>
            <a:ext cx="1686724" cy="1258450"/>
          </a:xfrm>
          <a:prstGeom prst="bentConnector3">
            <a:avLst>
              <a:gd name="adj1" fmla="val -13553"/>
            </a:avLst>
          </a:prstGeom>
          <a:ln w="95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TextBox 375">
            <a:extLst>
              <a:ext uri="{FF2B5EF4-FFF2-40B4-BE49-F238E27FC236}">
                <a16:creationId xmlns:a16="http://schemas.microsoft.com/office/drawing/2014/main" id="{5363A2F3-C8CB-4748-A5EC-FA5C73D29A25}"/>
              </a:ext>
            </a:extLst>
          </p:cNvPr>
          <p:cNvSpPr txBox="1"/>
          <p:nvPr/>
        </p:nvSpPr>
        <p:spPr>
          <a:xfrm>
            <a:off x="5311243" y="5881294"/>
            <a:ext cx="1419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Standard Horizon RAM3 Remote Mic</a:t>
            </a: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D948F0A6-B548-F54A-8C2B-75C1EA315A75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81530" y="379244"/>
            <a:ext cx="1148267" cy="803036"/>
          </a:xfrm>
          <a:prstGeom prst="rect">
            <a:avLst/>
          </a:prstGeom>
        </p:spPr>
      </p:pic>
      <p:sp>
        <p:nvSpPr>
          <p:cNvPr id="379" name="TextBox 378">
            <a:extLst>
              <a:ext uri="{FF2B5EF4-FFF2-40B4-BE49-F238E27FC236}">
                <a16:creationId xmlns:a16="http://schemas.microsoft.com/office/drawing/2014/main" id="{6BC8AE1E-BCF8-5541-A945-2E5A0C43FC98}"/>
              </a:ext>
            </a:extLst>
          </p:cNvPr>
          <p:cNvSpPr txBox="1"/>
          <p:nvPr/>
        </p:nvSpPr>
        <p:spPr>
          <a:xfrm rot="16200000">
            <a:off x="5591309" y="3510125"/>
            <a:ext cx="1553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STng to ST1 Converter</a:t>
            </a:r>
          </a:p>
        </p:txBody>
      </p:sp>
      <p:pic>
        <p:nvPicPr>
          <p:cNvPr id="152" name="Picture 151">
            <a:extLst>
              <a:ext uri="{FF2B5EF4-FFF2-40B4-BE49-F238E27FC236}">
                <a16:creationId xmlns:a16="http://schemas.microsoft.com/office/drawing/2014/main" id="{2E712A23-9FFC-564F-AB26-266A1A8D18DB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26"/>
          <a:stretch/>
        </p:blipFill>
        <p:spPr>
          <a:xfrm rot="16200000" flipV="1">
            <a:off x="2752194" y="754329"/>
            <a:ext cx="168897" cy="381664"/>
          </a:xfrm>
          <a:prstGeom prst="rect">
            <a:avLst/>
          </a:prstGeom>
        </p:spPr>
      </p:pic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59E676D4-00EA-0943-8473-A25F96CC7B14}"/>
              </a:ext>
            </a:extLst>
          </p:cNvPr>
          <p:cNvCxnSpPr>
            <a:cxnSpLocks/>
            <a:stCxn id="222" idx="0"/>
          </p:cNvCxnSpPr>
          <p:nvPr/>
        </p:nvCxnSpPr>
        <p:spPr>
          <a:xfrm rot="10800000">
            <a:off x="6934628" y="3785622"/>
            <a:ext cx="553308" cy="1302511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4" name="Picture 303">
            <a:extLst>
              <a:ext uri="{FF2B5EF4-FFF2-40B4-BE49-F238E27FC236}">
                <a16:creationId xmlns:a16="http://schemas.microsoft.com/office/drawing/2014/main" id="{14480E48-DBE8-7B4F-B17C-730EFC5CF3A2}"/>
              </a:ext>
            </a:extLst>
          </p:cNvPr>
          <p:cNvPicPr>
            <a:picLocks noChangeAspect="1"/>
          </p:cNvPicPr>
          <p:nvPr/>
        </p:nvPicPr>
        <p:blipFill rotWithShape="1"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7449689" y="3344576"/>
            <a:ext cx="691036" cy="669401"/>
          </a:xfrm>
          <a:prstGeom prst="rect">
            <a:avLst/>
          </a:prstGeom>
        </p:spPr>
      </p:pic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7AC46C3E-34C1-2645-834A-9781DF713747}"/>
              </a:ext>
            </a:extLst>
          </p:cNvPr>
          <p:cNvCxnSpPr>
            <a:cxnSpLocks/>
          </p:cNvCxnSpPr>
          <p:nvPr/>
        </p:nvCxnSpPr>
        <p:spPr>
          <a:xfrm>
            <a:off x="6682412" y="3584818"/>
            <a:ext cx="320093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4742E9A1-55DF-FA46-9BF7-EDC09E4F6A61}"/>
              </a:ext>
            </a:extLst>
          </p:cNvPr>
          <p:cNvCxnSpPr>
            <a:cxnSpLocks/>
          </p:cNvCxnSpPr>
          <p:nvPr/>
        </p:nvCxnSpPr>
        <p:spPr>
          <a:xfrm>
            <a:off x="198084" y="5998855"/>
            <a:ext cx="242998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CF7C36B-E7E4-C04D-8D36-CA7BE5EF247E}"/>
              </a:ext>
            </a:extLst>
          </p:cNvPr>
          <p:cNvPicPr>
            <a:picLocks noChangeAspect="1"/>
          </p:cNvPicPr>
          <p:nvPr/>
        </p:nvPicPr>
        <p:blipFill rotWithShape="1"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097219" y="3419207"/>
            <a:ext cx="1052605" cy="331223"/>
          </a:xfrm>
          <a:prstGeom prst="rect">
            <a:avLst/>
          </a:prstGeom>
        </p:spPr>
      </p:pic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B5C29038-F4F4-9944-B89C-1552AD3AF3A9}"/>
              </a:ext>
            </a:extLst>
          </p:cNvPr>
          <p:cNvCxnSpPr>
            <a:cxnSpLocks/>
          </p:cNvCxnSpPr>
          <p:nvPr/>
        </p:nvCxnSpPr>
        <p:spPr>
          <a:xfrm>
            <a:off x="6745102" y="3797835"/>
            <a:ext cx="1947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lbow Connector 179">
            <a:extLst>
              <a:ext uri="{FF2B5EF4-FFF2-40B4-BE49-F238E27FC236}">
                <a16:creationId xmlns:a16="http://schemas.microsoft.com/office/drawing/2014/main" id="{71002333-BF49-E54B-87D1-945F2BE76D8F}"/>
              </a:ext>
            </a:extLst>
          </p:cNvPr>
          <p:cNvCxnSpPr>
            <a:cxnSpLocks/>
            <a:stCxn id="114" idx="3"/>
          </p:cNvCxnSpPr>
          <p:nvPr/>
        </p:nvCxnSpPr>
        <p:spPr>
          <a:xfrm flipH="1">
            <a:off x="6769110" y="2024725"/>
            <a:ext cx="341412" cy="1345853"/>
          </a:xfrm>
          <a:prstGeom prst="bentConnector4">
            <a:avLst>
              <a:gd name="adj1" fmla="val -20459"/>
              <a:gd name="adj2" fmla="val 10023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CD48B14F-DB45-EB4D-8CEA-7D4B789BBB5A}"/>
              </a:ext>
            </a:extLst>
          </p:cNvPr>
          <p:cNvSpPr txBox="1"/>
          <p:nvPr/>
        </p:nvSpPr>
        <p:spPr>
          <a:xfrm rot="16200000">
            <a:off x="6586708" y="4652921"/>
            <a:ext cx="52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0.4M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FA5E049C-CCA4-444F-BB3E-8B163AD1651E}"/>
              </a:ext>
            </a:extLst>
          </p:cNvPr>
          <p:cNvSpPr txBox="1"/>
          <p:nvPr/>
        </p:nvSpPr>
        <p:spPr>
          <a:xfrm rot="16200000">
            <a:off x="6420100" y="2538107"/>
            <a:ext cx="11293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0.4 M STng to </a:t>
            </a:r>
            <a:r>
              <a:rPr lang="en-CA" sz="1000" dirty="0"/>
              <a:t>Devicenet</a:t>
            </a:r>
            <a:endParaRPr lang="en-CA" sz="1200" dirty="0"/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CB040CB4-0EA1-0643-890D-D57E53F58F68}"/>
              </a:ext>
            </a:extLst>
          </p:cNvPr>
          <p:cNvSpPr txBox="1"/>
          <p:nvPr/>
        </p:nvSpPr>
        <p:spPr>
          <a:xfrm>
            <a:off x="6704783" y="3370558"/>
            <a:ext cx="431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/>
              <a:t>1 M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230B49C9-CFB1-A047-AF2C-4036C9825157}"/>
              </a:ext>
            </a:extLst>
          </p:cNvPr>
          <p:cNvSpPr txBox="1"/>
          <p:nvPr/>
        </p:nvSpPr>
        <p:spPr>
          <a:xfrm>
            <a:off x="6293639" y="2501490"/>
            <a:ext cx="52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5 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DE475A6-6FCD-924B-96D2-36CFD8D0CD03}"/>
              </a:ext>
            </a:extLst>
          </p:cNvPr>
          <p:cNvSpPr txBox="1"/>
          <p:nvPr/>
        </p:nvSpPr>
        <p:spPr>
          <a:xfrm>
            <a:off x="3837322" y="2422976"/>
            <a:ext cx="52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9 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71704D-56F6-BF4A-8DD0-38028EF49B62}"/>
              </a:ext>
            </a:extLst>
          </p:cNvPr>
          <p:cNvSpPr txBox="1"/>
          <p:nvPr/>
        </p:nvSpPr>
        <p:spPr>
          <a:xfrm>
            <a:off x="1796921" y="1952461"/>
            <a:ext cx="52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3 M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BE506495-F6DB-8644-AAED-A432A82DAAEF}"/>
              </a:ext>
            </a:extLst>
          </p:cNvPr>
          <p:cNvSpPr txBox="1"/>
          <p:nvPr/>
        </p:nvSpPr>
        <p:spPr>
          <a:xfrm>
            <a:off x="2470547" y="1865532"/>
            <a:ext cx="52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0.4M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2E02E3C0-62BB-4B4E-809A-6E718AB73112}"/>
              </a:ext>
            </a:extLst>
          </p:cNvPr>
          <p:cNvSpPr txBox="1"/>
          <p:nvPr/>
        </p:nvSpPr>
        <p:spPr>
          <a:xfrm>
            <a:off x="2940132" y="2932831"/>
            <a:ext cx="9406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1 M STng to </a:t>
            </a:r>
            <a:r>
              <a:rPr lang="en-CA" sz="1000" dirty="0"/>
              <a:t>Devicenet</a:t>
            </a:r>
            <a:endParaRPr lang="en-CA" sz="1200" dirty="0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A24E8C7-3036-A04F-A258-1126FE2F457F}"/>
              </a:ext>
            </a:extLst>
          </p:cNvPr>
          <p:cNvSpPr txBox="1"/>
          <p:nvPr/>
        </p:nvSpPr>
        <p:spPr>
          <a:xfrm rot="16200000">
            <a:off x="7051998" y="3166608"/>
            <a:ext cx="60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i="1" dirty="0"/>
              <a:t>Existing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CA2B30FE-FCCA-CF49-99E2-819CC6D5D928}"/>
              </a:ext>
            </a:extLst>
          </p:cNvPr>
          <p:cNvSpPr txBox="1"/>
          <p:nvPr/>
        </p:nvSpPr>
        <p:spPr>
          <a:xfrm rot="16200000">
            <a:off x="947587" y="3747856"/>
            <a:ext cx="11293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1 M </a:t>
            </a:r>
            <a:r>
              <a:rPr lang="en-CA" sz="1200" dirty="0" err="1"/>
              <a:t>STng</a:t>
            </a:r>
            <a:r>
              <a:rPr lang="en-CA" sz="1200" dirty="0"/>
              <a:t> </a:t>
            </a:r>
            <a:r>
              <a:rPr lang="en-CA" sz="1000" dirty="0"/>
              <a:t>Power</a:t>
            </a:r>
            <a:endParaRPr lang="en-CA" sz="1200" dirty="0"/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40641ECE-6866-344B-863E-27837BA2630A}"/>
              </a:ext>
            </a:extLst>
          </p:cNvPr>
          <p:cNvSpPr txBox="1"/>
          <p:nvPr/>
        </p:nvSpPr>
        <p:spPr>
          <a:xfrm rot="16200000">
            <a:off x="4823991" y="1965789"/>
            <a:ext cx="52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1 M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84DAA2E-B161-BE44-83D7-6D0FF49ABD4A}"/>
              </a:ext>
            </a:extLst>
          </p:cNvPr>
          <p:cNvSpPr txBox="1"/>
          <p:nvPr/>
        </p:nvSpPr>
        <p:spPr>
          <a:xfrm>
            <a:off x="8162757" y="4188270"/>
            <a:ext cx="73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ST60 Speed</a:t>
            </a: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4DE68D99-9F4D-2440-A646-71752E385925}"/>
              </a:ext>
            </a:extLst>
          </p:cNvPr>
          <p:cNvPicPr>
            <a:picLocks noChangeAspect="1"/>
          </p:cNvPicPr>
          <p:nvPr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7475969" y="4031694"/>
            <a:ext cx="660875" cy="69194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0686AFCB-B57C-8440-81AD-C3E9EEA17BC3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61" b="28746"/>
          <a:stretch/>
        </p:blipFill>
        <p:spPr>
          <a:xfrm>
            <a:off x="5429797" y="230910"/>
            <a:ext cx="923593" cy="192521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1B4785CD-CF89-3749-A162-184B1BEC5CC1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61" b="28746"/>
          <a:stretch/>
        </p:blipFill>
        <p:spPr>
          <a:xfrm>
            <a:off x="2739452" y="588404"/>
            <a:ext cx="923593" cy="192521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30BFD740-6EF8-D444-8114-EFF93C82AD24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61" b="28746"/>
          <a:stretch/>
        </p:blipFill>
        <p:spPr>
          <a:xfrm>
            <a:off x="3382795" y="1384049"/>
            <a:ext cx="923593" cy="192521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ACE534F6-9224-E34B-A91A-D5F2DE493018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61" b="28746"/>
          <a:stretch/>
        </p:blipFill>
        <p:spPr>
          <a:xfrm rot="16200000">
            <a:off x="8266714" y="4983904"/>
            <a:ext cx="923593" cy="192521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15A8B66B-50A9-1945-9BED-AE7A1A209CEC}"/>
              </a:ext>
            </a:extLst>
          </p:cNvPr>
          <p:cNvSpPr txBox="1"/>
          <p:nvPr/>
        </p:nvSpPr>
        <p:spPr>
          <a:xfrm>
            <a:off x="6119788" y="1317734"/>
            <a:ext cx="1316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err="1"/>
              <a:t>Raymarine</a:t>
            </a:r>
            <a:r>
              <a:rPr lang="en-CA" sz="1200" dirty="0"/>
              <a:t> Element 7S</a:t>
            </a:r>
          </a:p>
        </p:txBody>
      </p:sp>
      <p:pic>
        <p:nvPicPr>
          <p:cNvPr id="114" name="Picture 113">
            <a:extLst>
              <a:ext uri="{FF2B5EF4-FFF2-40B4-BE49-F238E27FC236}">
                <a16:creationId xmlns:a16="http://schemas.microsoft.com/office/drawing/2014/main" id="{AE0CEBD9-C5CD-AC4F-AE65-6EDE78F160A4}"/>
              </a:ext>
            </a:extLst>
          </p:cNvPr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0949" y="1697743"/>
            <a:ext cx="1129573" cy="653963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114F4FEF-8583-C34A-97D0-314CE49C552C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961" b="28746"/>
          <a:stretch/>
        </p:blipFill>
        <p:spPr>
          <a:xfrm>
            <a:off x="6236052" y="1131253"/>
            <a:ext cx="923593" cy="192521"/>
          </a:xfrm>
          <a:prstGeom prst="rect">
            <a:avLst/>
          </a:prstGeom>
        </p:spPr>
      </p:pic>
      <p:cxnSp>
        <p:nvCxnSpPr>
          <p:cNvPr id="120" name="Elbow Connector 119">
            <a:extLst>
              <a:ext uri="{FF2B5EF4-FFF2-40B4-BE49-F238E27FC236}">
                <a16:creationId xmlns:a16="http://schemas.microsoft.com/office/drawing/2014/main" id="{D5E8E403-0742-F647-9D0C-E47350480E3C}"/>
              </a:ext>
            </a:extLst>
          </p:cNvPr>
          <p:cNvCxnSpPr>
            <a:cxnSpLocks/>
          </p:cNvCxnSpPr>
          <p:nvPr/>
        </p:nvCxnSpPr>
        <p:spPr>
          <a:xfrm rot="10800000">
            <a:off x="3244140" y="3386511"/>
            <a:ext cx="2027338" cy="648556"/>
          </a:xfrm>
          <a:prstGeom prst="bentConnector3">
            <a:avLst>
              <a:gd name="adj1" fmla="val -1937"/>
            </a:avLst>
          </a:prstGeom>
          <a:ln w="95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84D04677-D972-6946-AB80-99DBA9FA9803}"/>
              </a:ext>
            </a:extLst>
          </p:cNvPr>
          <p:cNvSpPr txBox="1"/>
          <p:nvPr/>
        </p:nvSpPr>
        <p:spPr>
          <a:xfrm>
            <a:off x="3576151" y="3179506"/>
            <a:ext cx="1004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NMEA 0183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4B572EA9-F72B-BA47-AD6D-2F5C6980DC40}"/>
              </a:ext>
            </a:extLst>
          </p:cNvPr>
          <p:cNvCxnSpPr>
            <a:cxnSpLocks/>
          </p:cNvCxnSpPr>
          <p:nvPr/>
        </p:nvCxnSpPr>
        <p:spPr>
          <a:xfrm flipV="1">
            <a:off x="3244139" y="3387931"/>
            <a:ext cx="0" cy="127115"/>
          </a:xfrm>
          <a:prstGeom prst="line">
            <a:avLst/>
          </a:prstGeom>
          <a:ln w="95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267681F-B267-BD48-B614-B62BB6014AB2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7469809" y="2584328"/>
            <a:ext cx="676642" cy="680898"/>
          </a:xfrm>
          <a:prstGeom prst="rect">
            <a:avLst/>
          </a:prstGeom>
        </p:spPr>
      </p:pic>
      <p:sp>
        <p:nvSpPr>
          <p:cNvPr id="123" name="TextBox 122">
            <a:extLst>
              <a:ext uri="{FF2B5EF4-FFF2-40B4-BE49-F238E27FC236}">
                <a16:creationId xmlns:a16="http://schemas.microsoft.com/office/drawing/2014/main" id="{AAE97DE8-62DE-644E-95CC-47D904D7477B}"/>
              </a:ext>
            </a:extLst>
          </p:cNvPr>
          <p:cNvSpPr txBox="1"/>
          <p:nvPr/>
        </p:nvSpPr>
        <p:spPr>
          <a:xfrm>
            <a:off x="8143772" y="2720925"/>
            <a:ext cx="734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>
                <a:solidFill>
                  <a:srgbClr val="0070C0"/>
                </a:solidFill>
              </a:rPr>
              <a:t>ST50+  Depth</a:t>
            </a: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5DB9A341-D5A0-F144-905B-E584942BC186}"/>
              </a:ext>
            </a:extLst>
          </p:cNvPr>
          <p:cNvCxnSpPr>
            <a:cxnSpLocks/>
          </p:cNvCxnSpPr>
          <p:nvPr/>
        </p:nvCxnSpPr>
        <p:spPr>
          <a:xfrm flipH="1" flipV="1">
            <a:off x="6996598" y="3571381"/>
            <a:ext cx="9854" cy="961931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D760E20-DBEE-EF42-8667-570340EED2B5}"/>
              </a:ext>
            </a:extLst>
          </p:cNvPr>
          <p:cNvCxnSpPr>
            <a:cxnSpLocks/>
          </p:cNvCxnSpPr>
          <p:nvPr/>
        </p:nvCxnSpPr>
        <p:spPr>
          <a:xfrm>
            <a:off x="6996598" y="4526144"/>
            <a:ext cx="463837" cy="7168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4EFE2AFB-91F3-3647-B32E-4B79FC73697E}"/>
              </a:ext>
            </a:extLst>
          </p:cNvPr>
          <p:cNvCxnSpPr>
            <a:cxnSpLocks/>
          </p:cNvCxnSpPr>
          <p:nvPr/>
        </p:nvCxnSpPr>
        <p:spPr>
          <a:xfrm flipH="1" flipV="1">
            <a:off x="7236661" y="3769542"/>
            <a:ext cx="5970" cy="567444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43F615FC-FAF2-E545-88D4-0F6A450E53D3}"/>
              </a:ext>
            </a:extLst>
          </p:cNvPr>
          <p:cNvCxnSpPr>
            <a:cxnSpLocks/>
          </p:cNvCxnSpPr>
          <p:nvPr/>
        </p:nvCxnSpPr>
        <p:spPr>
          <a:xfrm>
            <a:off x="7259601" y="4319779"/>
            <a:ext cx="196086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3E8A245-74CC-7941-B502-550FE5D16768}"/>
              </a:ext>
            </a:extLst>
          </p:cNvPr>
          <p:cNvCxnSpPr>
            <a:cxnSpLocks/>
          </p:cNvCxnSpPr>
          <p:nvPr/>
        </p:nvCxnSpPr>
        <p:spPr>
          <a:xfrm flipV="1">
            <a:off x="7236661" y="3782957"/>
            <a:ext cx="219026" cy="1345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BE634D0-7B05-D249-9791-DD7B97A0D340}"/>
              </a:ext>
            </a:extLst>
          </p:cNvPr>
          <p:cNvCxnSpPr>
            <a:cxnSpLocks/>
          </p:cNvCxnSpPr>
          <p:nvPr/>
        </p:nvCxnSpPr>
        <p:spPr>
          <a:xfrm flipH="1" flipV="1">
            <a:off x="7251008" y="3005650"/>
            <a:ext cx="5970" cy="567444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F9602B9-E30C-8A4C-8B2C-AF8FBA0B73B3}"/>
              </a:ext>
            </a:extLst>
          </p:cNvPr>
          <p:cNvCxnSpPr>
            <a:cxnSpLocks/>
          </p:cNvCxnSpPr>
          <p:nvPr/>
        </p:nvCxnSpPr>
        <p:spPr>
          <a:xfrm>
            <a:off x="7273948" y="3555887"/>
            <a:ext cx="196086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19702007-301B-D843-B8B7-B7C793848EE2}"/>
              </a:ext>
            </a:extLst>
          </p:cNvPr>
          <p:cNvCxnSpPr>
            <a:cxnSpLocks/>
          </p:cNvCxnSpPr>
          <p:nvPr/>
        </p:nvCxnSpPr>
        <p:spPr>
          <a:xfrm flipV="1">
            <a:off x="7251008" y="3019065"/>
            <a:ext cx="219026" cy="1345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CBAD6617-56AF-E04C-8252-BE053106A19F}"/>
              </a:ext>
            </a:extLst>
          </p:cNvPr>
          <p:cNvSpPr txBox="1"/>
          <p:nvPr/>
        </p:nvSpPr>
        <p:spPr>
          <a:xfrm rot="16200000">
            <a:off x="7030713" y="3926378"/>
            <a:ext cx="60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i="1" dirty="0"/>
              <a:t>Existing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E39F7D-2A1B-794D-98E7-E42A6C9B0C51}"/>
              </a:ext>
            </a:extLst>
          </p:cNvPr>
          <p:cNvSpPr txBox="1"/>
          <p:nvPr/>
        </p:nvSpPr>
        <p:spPr>
          <a:xfrm>
            <a:off x="7129797" y="6034410"/>
            <a:ext cx="1806732" cy="646331"/>
          </a:xfrm>
          <a:prstGeom prst="rect">
            <a:avLst/>
          </a:prstGeom>
          <a:noFill/>
          <a:ln w="285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/>
              <a:t>Draft System less i70s Display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0B9F1D6C-B984-784D-821F-BCC212FE6A71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26"/>
          <a:stretch/>
        </p:blipFill>
        <p:spPr>
          <a:xfrm flipV="1">
            <a:off x="6633860" y="4121917"/>
            <a:ext cx="168897" cy="38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0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2335</TotalTime>
  <Words>111</Words>
  <Application>Microsoft Macintosh PowerPoint</Application>
  <PresentationFormat>Letter Paper (8.5x11 in)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David Spencer</cp:lastModifiedBy>
  <cp:revision>57</cp:revision>
  <cp:lastPrinted>2020-01-01T15:45:01Z</cp:lastPrinted>
  <dcterms:created xsi:type="dcterms:W3CDTF">2019-11-27T19:44:13Z</dcterms:created>
  <dcterms:modified xsi:type="dcterms:W3CDTF">2020-01-11T17:11:28Z</dcterms:modified>
</cp:coreProperties>
</file>